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906" r:id="rId5"/>
    <p:sldMasterId id="2147483967" r:id="rId6"/>
  </p:sldMasterIdLst>
  <p:notesMasterIdLst>
    <p:notesMasterId r:id="rId18"/>
  </p:notesMasterIdLst>
  <p:handoutMasterIdLst>
    <p:handoutMasterId r:id="rId19"/>
  </p:handoutMasterIdLst>
  <p:sldIdLst>
    <p:sldId id="830" r:id="rId7"/>
    <p:sldId id="1550" r:id="rId8"/>
    <p:sldId id="1327" r:id="rId9"/>
    <p:sldId id="1552" r:id="rId10"/>
    <p:sldId id="1555" r:id="rId11"/>
    <p:sldId id="1551" r:id="rId12"/>
    <p:sldId id="1534" r:id="rId13"/>
    <p:sldId id="1538" r:id="rId14"/>
    <p:sldId id="1554" r:id="rId15"/>
    <p:sldId id="1553" r:id="rId16"/>
    <p:sldId id="1210" r:id="rId17"/>
  </p:sldIdLst>
  <p:sldSz cx="9144000" cy="5143500" type="screen16x9"/>
  <p:notesSz cx="6800850" cy="9932988"/>
  <p:custShowLst>
    <p:custShow name="L'agence en 2 slides" id="0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  <p15:guide id="3" orient="horz" pos="3324" userDrawn="1">
          <p15:clr>
            <a:srgbClr val="A4A3A4"/>
          </p15:clr>
        </p15:guide>
        <p15:guide id="4" pos="2338" userDrawn="1">
          <p15:clr>
            <a:srgbClr val="A4A3A4"/>
          </p15:clr>
        </p15:guide>
        <p15:guide id="5" orient="horz" pos="3128" userDrawn="1">
          <p15:clr>
            <a:srgbClr val="A4A3A4"/>
          </p15:clr>
        </p15:guide>
        <p15:guide id="6" orient="horz" pos="3226" userDrawn="1">
          <p15:clr>
            <a:srgbClr val="A4A3A4"/>
          </p15:clr>
        </p15:guide>
        <p15:guide id="7" pos="2143" userDrawn="1">
          <p15:clr>
            <a:srgbClr val="A4A3A4"/>
          </p15:clr>
        </p15:guide>
        <p15:guide id="8" pos="2238" userDrawn="1">
          <p15:clr>
            <a:srgbClr val="A4A3A4"/>
          </p15:clr>
        </p15:guide>
        <p15:guide id="9" orient="horz" pos="3225" userDrawn="1">
          <p15:clr>
            <a:srgbClr val="A4A3A4"/>
          </p15:clr>
        </p15:guide>
        <p15:guide id="10" orient="horz" pos="3034" userDrawn="1">
          <p15:clr>
            <a:srgbClr val="A4A3A4"/>
          </p15:clr>
        </p15:guide>
        <p15:guide id="11" orient="horz" pos="3129" userDrawn="1">
          <p15:clr>
            <a:srgbClr val="A4A3A4"/>
          </p15:clr>
        </p15:guide>
        <p15:guide id="12" pos="2051" userDrawn="1">
          <p15:clr>
            <a:srgbClr val="A4A3A4"/>
          </p15:clr>
        </p15:guide>
        <p15:guide id="13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C8FF25-2BE9-F72A-4C39-310E8467801D}" name="Estelle Girard" initials="EG" userId="S::egirard@auvergnerhonealpes-entreprises.fr::f9067ad3-b5dd-489d-81b0-4ab358e702a8" providerId="AD"/>
  <p188:author id="{28438234-AEA1-A392-177E-47B76178AE23}" name="Gregory SPIRITO" initials="GS" userId="S::gspirito@auvergnerhonealpes-entreprises.fr::f95054a3-7765-4261-9231-cde7461eac21" providerId="AD"/>
  <p188:author id="{610F3242-E7F8-DCA5-B1C0-B3CBDA342612}" name="Audrey TOUR" initials="AT" userId="Audrey TOUR" providerId="None"/>
  <p188:author id="{FE96D381-9365-F91C-4034-FD973AF5DDBB}" name="Maria WARME" initials="MW" userId="S::mwarme@auvergnerhonealpes-entreprises.fr::5415411a-74f0-4a8f-8219-b45fc9b3706c" providerId="AD"/>
  <p188:author id="{A89B6D9C-DE60-E36C-FEC9-4449C7379DC2}" name="Yann DREVET" initials="YD" userId="S::ydrevet@auvergnerhonealpes-entreprises.fr::01f71afa-1cd0-4267-936d-eb3cecf29d07" providerId="AD"/>
  <p188:author id="{5F4BC5CF-95EF-E9A6-6FFF-17AD28F7315D}" name="Sarah KEBAILI" initials="SK" userId="S::skebaili@auvergnerhonealpes-entreprises.fr::c61b7a97-54cb-484e-a82c-5ac15e2e9705" providerId="AD"/>
  <p188:author id="{B6A87FF3-DDA2-568C-F1F9-AD69F02DF9AF}" name="Vinciane BOURDEL" initials="VB" userId="S::vbourdel@auvergnerhonealpes-entreprises.fr::cf1e47cf-cb34-4627-9149-34902285c9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taepi" initials="e" lastIdx="0" clrIdx="0"/>
  <p:cmAuthor id="2" name="Estelle Girard" initials="EG" lastIdx="1" clrIdx="1"/>
  <p:cmAuthor id="3" name="Maria Warmé" initials="M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2"/>
    <a:srgbClr val="DC6A98"/>
    <a:srgbClr val="69CDFF"/>
    <a:srgbClr val="F4A780"/>
    <a:srgbClr val="C72F6E"/>
    <a:srgbClr val="EB641E"/>
    <a:srgbClr val="0096DE"/>
    <a:srgbClr val="4D3B62"/>
    <a:srgbClr val="353D4D"/>
    <a:srgbClr val="EFB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7BE94-997D-4250-8E6B-B4259F224AED}" v="1124" dt="2023-06-09T13:55:22.459"/>
    <p1510:client id="{5FCC9C15-8E4A-4435-B43B-205E4CB144F3}" v="7" dt="2023-06-08T17:18:31.165"/>
    <p1510:client id="{642ADC7D-FDA1-B920-83C5-A6D66D149F5A}" v="6" dt="2023-06-09T08:39:52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26" y="12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9"/>
        <p:guide orient="horz" pos="3324"/>
        <p:guide pos="2338"/>
        <p:guide orient="horz" pos="3128"/>
        <p:guide orient="horz" pos="3226"/>
        <p:guide pos="2143"/>
        <p:guide pos="2238"/>
        <p:guide orient="horz" pos="3225"/>
        <p:guide orient="horz" pos="3034"/>
        <p:guide orient="horz" pos="3129"/>
        <p:guide pos="2051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iane BOURDEL" userId="cf1e47cf-cb34-4627-9149-34902285c9a2" providerId="ADAL" clId="{0147BE94-997D-4250-8E6B-B4259F224AED}"/>
    <pc:docChg chg="undo custSel addSld delSld modSld sldOrd modMainMaster">
      <pc:chgData name="Vinciane BOURDEL" userId="cf1e47cf-cb34-4627-9149-34902285c9a2" providerId="ADAL" clId="{0147BE94-997D-4250-8E6B-B4259F224AED}" dt="2023-06-09T13:55:44.996" v="2604" actId="20577"/>
      <pc:docMkLst>
        <pc:docMk/>
      </pc:docMkLst>
      <pc:sldChg chg="del">
        <pc:chgData name="Vinciane BOURDEL" userId="cf1e47cf-cb34-4627-9149-34902285c9a2" providerId="ADAL" clId="{0147BE94-997D-4250-8E6B-B4259F224AED}" dt="2023-05-24T15:51:49.682" v="2" actId="47"/>
        <pc:sldMkLst>
          <pc:docMk/>
          <pc:sldMk cId="1002843807" sldId="256"/>
        </pc:sldMkLst>
      </pc:sldChg>
      <pc:sldChg chg="addSp delSp modSp mod">
        <pc:chgData name="Vinciane BOURDEL" userId="cf1e47cf-cb34-4627-9149-34902285c9a2" providerId="ADAL" clId="{0147BE94-997D-4250-8E6B-B4259F224AED}" dt="2023-06-09T13:25:08.181" v="2561" actId="1076"/>
        <pc:sldMkLst>
          <pc:docMk/>
          <pc:sldMk cId="397794303" sldId="830"/>
        </pc:sldMkLst>
        <pc:spChg chg="mod">
          <ac:chgData name="Vinciane BOURDEL" userId="cf1e47cf-cb34-4627-9149-34902285c9a2" providerId="ADAL" clId="{0147BE94-997D-4250-8E6B-B4259F224AED}" dt="2023-06-08T18:29:19.237" v="2517" actId="1076"/>
          <ac:spMkLst>
            <pc:docMk/>
            <pc:sldMk cId="397794303" sldId="830"/>
            <ac:spMk id="4" creationId="{00000000-0000-0000-0000-000000000000}"/>
          </ac:spMkLst>
        </pc:spChg>
        <pc:spChg chg="mod ord">
          <ac:chgData name="Vinciane BOURDEL" userId="cf1e47cf-cb34-4627-9149-34902285c9a2" providerId="ADAL" clId="{0147BE94-997D-4250-8E6B-B4259F224AED}" dt="2023-05-24T15:54:00.747" v="35" actId="167"/>
          <ac:spMkLst>
            <pc:docMk/>
            <pc:sldMk cId="397794303" sldId="830"/>
            <ac:spMk id="5" creationId="{F66A9825-CBB3-1AFD-C041-8F7000088F4C}"/>
          </ac:spMkLst>
        </pc:spChg>
        <pc:spChg chg="add mod">
          <ac:chgData name="Vinciane BOURDEL" userId="cf1e47cf-cb34-4627-9149-34902285c9a2" providerId="ADAL" clId="{0147BE94-997D-4250-8E6B-B4259F224AED}" dt="2023-06-08T18:29:22.077" v="2518" actId="1076"/>
          <ac:spMkLst>
            <pc:docMk/>
            <pc:sldMk cId="397794303" sldId="830"/>
            <ac:spMk id="7" creationId="{270EF9CC-D810-A541-7EA6-4E85A7C2905B}"/>
          </ac:spMkLst>
        </pc:spChg>
        <pc:spChg chg="add del mod">
          <ac:chgData name="Vinciane BOURDEL" userId="cf1e47cf-cb34-4627-9149-34902285c9a2" providerId="ADAL" clId="{0147BE94-997D-4250-8E6B-B4259F224AED}" dt="2023-05-24T15:53:22.577" v="31"/>
          <ac:spMkLst>
            <pc:docMk/>
            <pc:sldMk cId="397794303" sldId="830"/>
            <ac:spMk id="7" creationId="{E0452DFE-D07A-52A5-7E75-E0D5A927BCE4}"/>
          </ac:spMkLst>
        </pc:spChg>
        <pc:picChg chg="add del mod">
          <ac:chgData name="Vinciane BOURDEL" userId="cf1e47cf-cb34-4627-9149-34902285c9a2" providerId="ADAL" clId="{0147BE94-997D-4250-8E6B-B4259F224AED}" dt="2023-06-09T13:24:45.968" v="2554" actId="478"/>
          <ac:picMkLst>
            <pc:docMk/>
            <pc:sldMk cId="397794303" sldId="830"/>
            <ac:picMk id="2" creationId="{C4CC5617-5914-1557-1B5A-49B9F06E8FE5}"/>
          </ac:picMkLst>
        </pc:picChg>
        <pc:picChg chg="mod ord">
          <ac:chgData name="Vinciane BOURDEL" userId="cf1e47cf-cb34-4627-9149-34902285c9a2" providerId="ADAL" clId="{0147BE94-997D-4250-8E6B-B4259F224AED}" dt="2023-05-24T16:11:48.655" v="683" actId="1076"/>
          <ac:picMkLst>
            <pc:docMk/>
            <pc:sldMk cId="397794303" sldId="830"/>
            <ac:picMk id="3" creationId="{8894492D-0843-CD10-C530-02F6AB20B78D}"/>
          </ac:picMkLst>
        </pc:picChg>
        <pc:picChg chg="add mod">
          <ac:chgData name="Vinciane BOURDEL" userId="cf1e47cf-cb34-4627-9149-34902285c9a2" providerId="ADAL" clId="{0147BE94-997D-4250-8E6B-B4259F224AED}" dt="2023-06-09T13:25:08.181" v="2561" actId="1076"/>
          <ac:picMkLst>
            <pc:docMk/>
            <pc:sldMk cId="397794303" sldId="830"/>
            <ac:picMk id="6" creationId="{33BF09CD-6938-45C8-4DC2-000411F5CE7A}"/>
          </ac:picMkLst>
        </pc:picChg>
        <pc:picChg chg="add del">
          <ac:chgData name="Vinciane BOURDEL" userId="cf1e47cf-cb34-4627-9149-34902285c9a2" providerId="ADAL" clId="{0147BE94-997D-4250-8E6B-B4259F224AED}" dt="2023-05-24T15:53:11.834" v="27" actId="22"/>
          <ac:picMkLst>
            <pc:docMk/>
            <pc:sldMk cId="397794303" sldId="830"/>
            <ac:picMk id="6" creationId="{C6FA7F8C-EA69-CF8E-35CC-7FAB9DD63D68}"/>
          </ac:picMkLst>
        </pc:picChg>
      </pc:sldChg>
      <pc:sldChg chg="del">
        <pc:chgData name="Vinciane BOURDEL" userId="cf1e47cf-cb34-4627-9149-34902285c9a2" providerId="ADAL" clId="{0147BE94-997D-4250-8E6B-B4259F224AED}" dt="2023-05-24T15:51:50.220" v="3" actId="47"/>
        <pc:sldMkLst>
          <pc:docMk/>
          <pc:sldMk cId="254253782" sldId="831"/>
        </pc:sldMkLst>
      </pc:sldChg>
      <pc:sldChg chg="del">
        <pc:chgData name="Vinciane BOURDEL" userId="cf1e47cf-cb34-4627-9149-34902285c9a2" providerId="ADAL" clId="{0147BE94-997D-4250-8E6B-B4259F224AED}" dt="2023-05-24T15:51:50.733" v="4" actId="47"/>
        <pc:sldMkLst>
          <pc:docMk/>
          <pc:sldMk cId="1104266934" sldId="832"/>
        </pc:sldMkLst>
      </pc:sldChg>
      <pc:sldChg chg="del">
        <pc:chgData name="Vinciane BOURDEL" userId="cf1e47cf-cb34-4627-9149-34902285c9a2" providerId="ADAL" clId="{0147BE94-997D-4250-8E6B-B4259F224AED}" dt="2023-05-24T15:51:51.121" v="5" actId="47"/>
        <pc:sldMkLst>
          <pc:docMk/>
          <pc:sldMk cId="2500822211" sldId="833"/>
        </pc:sldMkLst>
      </pc:sldChg>
      <pc:sldChg chg="del">
        <pc:chgData name="Vinciane BOURDEL" userId="cf1e47cf-cb34-4627-9149-34902285c9a2" providerId="ADAL" clId="{0147BE94-997D-4250-8E6B-B4259F224AED}" dt="2023-05-24T15:51:52.020" v="7" actId="47"/>
        <pc:sldMkLst>
          <pc:docMk/>
          <pc:sldMk cId="50455130" sldId="834"/>
        </pc:sldMkLst>
      </pc:sldChg>
      <pc:sldChg chg="del">
        <pc:chgData name="Vinciane BOURDEL" userId="cf1e47cf-cb34-4627-9149-34902285c9a2" providerId="ADAL" clId="{0147BE94-997D-4250-8E6B-B4259F224AED}" dt="2023-05-24T15:51:51.628" v="6" actId="47"/>
        <pc:sldMkLst>
          <pc:docMk/>
          <pc:sldMk cId="3491460604" sldId="835"/>
        </pc:sldMkLst>
      </pc:sldChg>
      <pc:sldChg chg="del">
        <pc:chgData name="Vinciane BOURDEL" userId="cf1e47cf-cb34-4627-9149-34902285c9a2" providerId="ADAL" clId="{0147BE94-997D-4250-8E6B-B4259F224AED}" dt="2023-05-24T15:51:52.280" v="8" actId="47"/>
        <pc:sldMkLst>
          <pc:docMk/>
          <pc:sldMk cId="923522919" sldId="836"/>
        </pc:sldMkLst>
      </pc:sldChg>
      <pc:sldChg chg="del">
        <pc:chgData name="Vinciane BOURDEL" userId="cf1e47cf-cb34-4627-9149-34902285c9a2" providerId="ADAL" clId="{0147BE94-997D-4250-8E6B-B4259F224AED}" dt="2023-05-24T15:51:52.491" v="9" actId="47"/>
        <pc:sldMkLst>
          <pc:docMk/>
          <pc:sldMk cId="2234957513" sldId="837"/>
        </pc:sldMkLst>
      </pc:sldChg>
      <pc:sldChg chg="del">
        <pc:chgData name="Vinciane BOURDEL" userId="cf1e47cf-cb34-4627-9149-34902285c9a2" providerId="ADAL" clId="{0147BE94-997D-4250-8E6B-B4259F224AED}" dt="2023-05-24T15:51:52.727" v="10" actId="47"/>
        <pc:sldMkLst>
          <pc:docMk/>
          <pc:sldMk cId="2218846619" sldId="838"/>
        </pc:sldMkLst>
      </pc:sldChg>
      <pc:sldChg chg="del">
        <pc:chgData name="Vinciane BOURDEL" userId="cf1e47cf-cb34-4627-9149-34902285c9a2" providerId="ADAL" clId="{0147BE94-997D-4250-8E6B-B4259F224AED}" dt="2023-05-24T15:51:53.041" v="11" actId="47"/>
        <pc:sldMkLst>
          <pc:docMk/>
          <pc:sldMk cId="2120644774" sldId="839"/>
        </pc:sldMkLst>
      </pc:sldChg>
      <pc:sldChg chg="addSp delSp modSp mod">
        <pc:chgData name="Vinciane BOURDEL" userId="cf1e47cf-cb34-4627-9149-34902285c9a2" providerId="ADAL" clId="{0147BE94-997D-4250-8E6B-B4259F224AED}" dt="2023-06-09T13:26:21.160" v="2570" actId="478"/>
        <pc:sldMkLst>
          <pc:docMk/>
          <pc:sldMk cId="206645469" sldId="1210"/>
        </pc:sldMkLst>
        <pc:picChg chg="add del mod">
          <ac:chgData name="Vinciane BOURDEL" userId="cf1e47cf-cb34-4627-9149-34902285c9a2" providerId="ADAL" clId="{0147BE94-997D-4250-8E6B-B4259F224AED}" dt="2023-06-09T13:26:21.160" v="2570" actId="478"/>
          <ac:picMkLst>
            <pc:docMk/>
            <pc:sldMk cId="206645469" sldId="1210"/>
            <ac:picMk id="2" creationId="{B3BDCE1A-5DCA-F336-6D0B-1372C669971E}"/>
          </ac:picMkLst>
        </pc:picChg>
      </pc:sldChg>
      <pc:sldChg chg="addSp delSp modSp add del mod ord">
        <pc:chgData name="Vinciane BOURDEL" userId="cf1e47cf-cb34-4627-9149-34902285c9a2" providerId="ADAL" clId="{0147BE94-997D-4250-8E6B-B4259F224AED}" dt="2023-06-09T13:24:39.623" v="2552" actId="1076"/>
        <pc:sldMkLst>
          <pc:docMk/>
          <pc:sldMk cId="1870342254" sldId="1327"/>
        </pc:sldMkLst>
        <pc:spChg chg="del mod">
          <ac:chgData name="Vinciane BOURDEL" userId="cf1e47cf-cb34-4627-9149-34902285c9a2" providerId="ADAL" clId="{0147BE94-997D-4250-8E6B-B4259F224AED}" dt="2023-05-24T15:55:07.327" v="115" actId="478"/>
          <ac:spMkLst>
            <pc:docMk/>
            <pc:sldMk cId="1870342254" sldId="1327"/>
            <ac:spMk id="2" creationId="{71C7661A-0AA0-BF89-0C37-43C478998DCA}"/>
          </ac:spMkLst>
        </pc:spChg>
        <pc:spChg chg="mod">
          <ac:chgData name="Vinciane BOURDEL" userId="cf1e47cf-cb34-4627-9149-34902285c9a2" providerId="ADAL" clId="{0147BE94-997D-4250-8E6B-B4259F224AED}" dt="2023-05-24T15:55:04.460" v="114" actId="20577"/>
          <ac:spMkLst>
            <pc:docMk/>
            <pc:sldMk cId="1870342254" sldId="1327"/>
            <ac:spMk id="4" creationId="{D0A559B2-6613-4543-9434-408E659A1BD3}"/>
          </ac:spMkLst>
        </pc:spChg>
        <pc:spChg chg="del mod">
          <ac:chgData name="Vinciane BOURDEL" userId="cf1e47cf-cb34-4627-9149-34902285c9a2" providerId="ADAL" clId="{0147BE94-997D-4250-8E6B-B4259F224AED}" dt="2023-05-24T15:55:08.959" v="116" actId="478"/>
          <ac:spMkLst>
            <pc:docMk/>
            <pc:sldMk cId="1870342254" sldId="1327"/>
            <ac:spMk id="5" creationId="{4F5CF6D4-E652-CEDA-CF83-D9B2DC65CCBB}"/>
          </ac:spMkLst>
        </pc:spChg>
        <pc:picChg chg="add del mod">
          <ac:chgData name="Vinciane BOURDEL" userId="cf1e47cf-cb34-4627-9149-34902285c9a2" providerId="ADAL" clId="{0147BE94-997D-4250-8E6B-B4259F224AED}" dt="2023-06-09T13:24:27.672" v="2542" actId="478"/>
          <ac:picMkLst>
            <pc:docMk/>
            <pc:sldMk cId="1870342254" sldId="1327"/>
            <ac:picMk id="3" creationId="{A080B46C-BD1D-18F6-6575-FC36F0837012}"/>
          </ac:picMkLst>
        </pc:picChg>
        <pc:picChg chg="add del mod">
          <ac:chgData name="Vinciane BOURDEL" userId="cf1e47cf-cb34-4627-9149-34902285c9a2" providerId="ADAL" clId="{0147BE94-997D-4250-8E6B-B4259F224AED}" dt="2023-06-09T13:24:32.732" v="2549" actId="478"/>
          <ac:picMkLst>
            <pc:docMk/>
            <pc:sldMk cId="1870342254" sldId="1327"/>
            <ac:picMk id="5" creationId="{D3B267E5-1A73-498C-B542-030248670EB8}"/>
          </ac:picMkLst>
        </pc:picChg>
        <pc:picChg chg="del mod">
          <ac:chgData name="Vinciane BOURDEL" userId="cf1e47cf-cb34-4627-9149-34902285c9a2" providerId="ADAL" clId="{0147BE94-997D-4250-8E6B-B4259F224AED}" dt="2023-06-08T17:19:43.710" v="764" actId="478"/>
          <ac:picMkLst>
            <pc:docMk/>
            <pc:sldMk cId="1870342254" sldId="1327"/>
            <ac:picMk id="6" creationId="{63C051EB-C06C-DDA6-3948-B32134D4D9FF}"/>
          </ac:picMkLst>
        </pc:picChg>
        <pc:picChg chg="add del mod">
          <ac:chgData name="Vinciane BOURDEL" userId="cf1e47cf-cb34-4627-9149-34902285c9a2" providerId="ADAL" clId="{0147BE94-997D-4250-8E6B-B4259F224AED}" dt="2023-06-09T13:24:31.615" v="2548" actId="478"/>
          <ac:picMkLst>
            <pc:docMk/>
            <pc:sldMk cId="1870342254" sldId="1327"/>
            <ac:picMk id="7" creationId="{90485811-C26E-01B9-5EC4-1D05E5097B04}"/>
          </ac:picMkLst>
        </pc:picChg>
        <pc:picChg chg="del">
          <ac:chgData name="Vinciane BOURDEL" userId="cf1e47cf-cb34-4627-9149-34902285c9a2" providerId="ADAL" clId="{0147BE94-997D-4250-8E6B-B4259F224AED}" dt="2023-05-24T15:52:14.872" v="20" actId="478"/>
          <ac:picMkLst>
            <pc:docMk/>
            <pc:sldMk cId="1870342254" sldId="1327"/>
            <ac:picMk id="7" creationId="{CB4553B0-310F-24AF-56F6-43D0BCAEE357}"/>
          </ac:picMkLst>
        </pc:picChg>
        <pc:picChg chg="add mod">
          <ac:chgData name="Vinciane BOURDEL" userId="cf1e47cf-cb34-4627-9149-34902285c9a2" providerId="ADAL" clId="{0147BE94-997D-4250-8E6B-B4259F224AED}" dt="2023-06-09T13:24:39.623" v="2552" actId="1076"/>
          <ac:picMkLst>
            <pc:docMk/>
            <pc:sldMk cId="1870342254" sldId="1327"/>
            <ac:picMk id="8" creationId="{C47F5CD4-2A54-2EFD-C7A1-D448394381EE}"/>
          </ac:picMkLst>
        </pc:picChg>
      </pc:sldChg>
      <pc:sldChg chg="del">
        <pc:chgData name="Vinciane BOURDEL" userId="cf1e47cf-cb34-4627-9149-34902285c9a2" providerId="ADAL" clId="{0147BE94-997D-4250-8E6B-B4259F224AED}" dt="2023-05-24T15:51:49.116" v="1" actId="47"/>
        <pc:sldMkLst>
          <pc:docMk/>
          <pc:sldMk cId="886003773" sldId="1494"/>
        </pc:sldMkLst>
      </pc:sldChg>
      <pc:sldChg chg="addSp delSp modSp mod ord">
        <pc:chgData name="Vinciane BOURDEL" userId="cf1e47cf-cb34-4627-9149-34902285c9a2" providerId="ADAL" clId="{0147BE94-997D-4250-8E6B-B4259F224AED}" dt="2023-06-09T13:25:26.908" v="2566"/>
        <pc:sldMkLst>
          <pc:docMk/>
          <pc:sldMk cId="3606125851" sldId="1534"/>
        </pc:sldMkLst>
        <pc:spChg chg="mod">
          <ac:chgData name="Vinciane BOURDEL" userId="cf1e47cf-cb34-4627-9149-34902285c9a2" providerId="ADAL" clId="{0147BE94-997D-4250-8E6B-B4259F224AED}" dt="2023-06-08T17:32:35.192" v="1169" actId="20577"/>
          <ac:spMkLst>
            <pc:docMk/>
            <pc:sldMk cId="3606125851" sldId="1534"/>
            <ac:spMk id="2" creationId="{EFE90016-2A63-D543-FE21-5F8DF70D8792}"/>
          </ac:spMkLst>
        </pc:spChg>
        <pc:spChg chg="del">
          <ac:chgData name="Vinciane BOURDEL" userId="cf1e47cf-cb34-4627-9149-34902285c9a2" providerId="ADAL" clId="{0147BE94-997D-4250-8E6B-B4259F224AED}" dt="2023-06-08T17:46:17.023" v="1203" actId="478"/>
          <ac:spMkLst>
            <pc:docMk/>
            <pc:sldMk cId="3606125851" sldId="1534"/>
            <ac:spMk id="7" creationId="{EFD55929-89AB-0CA4-D589-3238C49F7827}"/>
          </ac:spMkLst>
        </pc:spChg>
        <pc:spChg chg="add del mod">
          <ac:chgData name="Vinciane BOURDEL" userId="cf1e47cf-cb34-4627-9149-34902285c9a2" providerId="ADAL" clId="{0147BE94-997D-4250-8E6B-B4259F224AED}" dt="2023-06-08T17:34:45.563" v="1192" actId="478"/>
          <ac:spMkLst>
            <pc:docMk/>
            <pc:sldMk cId="3606125851" sldId="1534"/>
            <ac:spMk id="9" creationId="{77FFA9B7-2720-921B-7991-C3776C5DEC3E}"/>
          </ac:spMkLst>
        </pc:spChg>
        <pc:spChg chg="add del mod">
          <ac:chgData name="Vinciane BOURDEL" userId="cf1e47cf-cb34-4627-9149-34902285c9a2" providerId="ADAL" clId="{0147BE94-997D-4250-8E6B-B4259F224AED}" dt="2023-06-08T18:27:27.047" v="2503" actId="1076"/>
          <ac:spMkLst>
            <pc:docMk/>
            <pc:sldMk cId="3606125851" sldId="1534"/>
            <ac:spMk id="12" creationId="{C4095355-3779-B277-074D-77579E6F3020}"/>
          </ac:spMkLst>
        </pc:spChg>
        <pc:graphicFrameChg chg="add del mod modGraphic">
          <ac:chgData name="Vinciane BOURDEL" userId="cf1e47cf-cb34-4627-9149-34902285c9a2" providerId="ADAL" clId="{0147BE94-997D-4250-8E6B-B4259F224AED}" dt="2023-06-08T17:32:42.919" v="1173" actId="21"/>
          <ac:graphicFrameMkLst>
            <pc:docMk/>
            <pc:sldMk cId="3606125851" sldId="1534"/>
            <ac:graphicFrameMk id="3" creationId="{22F5FA17-B1D7-A323-5620-E3CE17EE92E0}"/>
          </ac:graphicFrameMkLst>
        </pc:graphicFrameChg>
        <pc:graphicFrameChg chg="add mod">
          <ac:chgData name="Vinciane BOURDEL" userId="cf1e47cf-cb34-4627-9149-34902285c9a2" providerId="ADAL" clId="{0147BE94-997D-4250-8E6B-B4259F224AED}" dt="2023-06-08T17:33:38.350" v="1181"/>
          <ac:graphicFrameMkLst>
            <pc:docMk/>
            <pc:sldMk cId="3606125851" sldId="1534"/>
            <ac:graphicFrameMk id="13" creationId="{3BD53F5A-5634-F582-A145-BF09CA097127}"/>
          </ac:graphicFrameMkLst>
        </pc:graphicFrameChg>
        <pc:picChg chg="add mod">
          <ac:chgData name="Vinciane BOURDEL" userId="cf1e47cf-cb34-4627-9149-34902285c9a2" providerId="ADAL" clId="{0147BE94-997D-4250-8E6B-B4259F224AED}" dt="2023-06-09T13:25:26.908" v="2566"/>
          <ac:picMkLst>
            <pc:docMk/>
            <pc:sldMk cId="3606125851" sldId="1534"/>
            <ac:picMk id="3" creationId="{07199584-898B-B146-9703-0735CC625000}"/>
          </ac:picMkLst>
        </pc:picChg>
        <pc:picChg chg="add del mod">
          <ac:chgData name="Vinciane BOURDEL" userId="cf1e47cf-cb34-4627-9149-34902285c9a2" providerId="ADAL" clId="{0147BE94-997D-4250-8E6B-B4259F224AED}" dt="2023-06-08T17:33:17.377" v="1175" actId="21"/>
          <ac:picMkLst>
            <pc:docMk/>
            <pc:sldMk cId="3606125851" sldId="1534"/>
            <ac:picMk id="5" creationId="{6DA9D452-EF0F-D743-69D7-9CF89A4497B7}"/>
          </ac:picMkLst>
        </pc:picChg>
        <pc:picChg chg="del mod">
          <ac:chgData name="Vinciane BOURDEL" userId="cf1e47cf-cb34-4627-9149-34902285c9a2" providerId="ADAL" clId="{0147BE94-997D-4250-8E6B-B4259F224AED}" dt="2023-05-24T17:19:23.459" v="719" actId="478"/>
          <ac:picMkLst>
            <pc:docMk/>
            <pc:sldMk cId="3606125851" sldId="1534"/>
            <ac:picMk id="6" creationId="{5AFFC34A-5823-A950-3B1A-B2CA367CFF8A}"/>
          </ac:picMkLst>
        </pc:picChg>
        <pc:picChg chg="add del mod">
          <ac:chgData name="Vinciane BOURDEL" userId="cf1e47cf-cb34-4627-9149-34902285c9a2" providerId="ADAL" clId="{0147BE94-997D-4250-8E6B-B4259F224AED}" dt="2023-06-08T17:23:38.194" v="920" actId="478"/>
          <ac:picMkLst>
            <pc:docMk/>
            <pc:sldMk cId="3606125851" sldId="1534"/>
            <ac:picMk id="8" creationId="{812B5C23-EBC2-EBD1-7675-D73DC7844335}"/>
          </ac:picMkLst>
        </pc:picChg>
        <pc:picChg chg="add mod ord">
          <ac:chgData name="Vinciane BOURDEL" userId="cf1e47cf-cb34-4627-9149-34902285c9a2" providerId="ADAL" clId="{0147BE94-997D-4250-8E6B-B4259F224AED}" dt="2023-06-08T18:27:03.412" v="2497" actId="1076"/>
          <ac:picMkLst>
            <pc:docMk/>
            <pc:sldMk cId="3606125851" sldId="1534"/>
            <ac:picMk id="11" creationId="{FCD52A92-C509-D332-E5FC-2505B7DD697D}"/>
          </ac:picMkLst>
        </pc:picChg>
        <pc:picChg chg="add mod ord">
          <ac:chgData name="Vinciane BOURDEL" userId="cf1e47cf-cb34-4627-9149-34902285c9a2" providerId="ADAL" clId="{0147BE94-997D-4250-8E6B-B4259F224AED}" dt="2023-06-08T17:57:07.772" v="1393" actId="1076"/>
          <ac:picMkLst>
            <pc:docMk/>
            <pc:sldMk cId="3606125851" sldId="1534"/>
            <ac:picMk id="15" creationId="{A7B0411E-AB31-4954-CF49-720749159D1F}"/>
          </ac:picMkLst>
        </pc:picChg>
        <pc:picChg chg="add mod ord">
          <ac:chgData name="Vinciane BOURDEL" userId="cf1e47cf-cb34-4627-9149-34902285c9a2" providerId="ADAL" clId="{0147BE94-997D-4250-8E6B-B4259F224AED}" dt="2023-06-08T17:57:07.772" v="1393" actId="1076"/>
          <ac:picMkLst>
            <pc:docMk/>
            <pc:sldMk cId="3606125851" sldId="1534"/>
            <ac:picMk id="16" creationId="{DA5B64B8-AB76-C3B9-EBA3-78A1000BABBD}"/>
          </ac:picMkLst>
        </pc:picChg>
        <pc:picChg chg="add mod">
          <ac:chgData name="Vinciane BOURDEL" userId="cf1e47cf-cb34-4627-9149-34902285c9a2" providerId="ADAL" clId="{0147BE94-997D-4250-8E6B-B4259F224AED}" dt="2023-06-08T17:57:07.772" v="1393" actId="1076"/>
          <ac:picMkLst>
            <pc:docMk/>
            <pc:sldMk cId="3606125851" sldId="1534"/>
            <ac:picMk id="17" creationId="{467AB306-BE34-0233-1A43-11E4D05BD099}"/>
          </ac:picMkLst>
        </pc:picChg>
        <pc:picChg chg="add mod">
          <ac:chgData name="Vinciane BOURDEL" userId="cf1e47cf-cb34-4627-9149-34902285c9a2" providerId="ADAL" clId="{0147BE94-997D-4250-8E6B-B4259F224AED}" dt="2023-06-08T17:57:07.772" v="1393" actId="1076"/>
          <ac:picMkLst>
            <pc:docMk/>
            <pc:sldMk cId="3606125851" sldId="1534"/>
            <ac:picMk id="18" creationId="{4FB4C072-F096-E7E8-AFC0-170A5FBC9D26}"/>
          </ac:picMkLst>
        </pc:picChg>
        <pc:picChg chg="add mod ord">
          <ac:chgData name="Vinciane BOURDEL" userId="cf1e47cf-cb34-4627-9149-34902285c9a2" providerId="ADAL" clId="{0147BE94-997D-4250-8E6B-B4259F224AED}" dt="2023-06-08T17:57:07.772" v="1393" actId="1076"/>
          <ac:picMkLst>
            <pc:docMk/>
            <pc:sldMk cId="3606125851" sldId="1534"/>
            <ac:picMk id="19" creationId="{73F24758-3076-2CD3-1D09-BDECF2B4F1DA}"/>
          </ac:picMkLst>
        </pc:picChg>
        <pc:picChg chg="add mod">
          <ac:chgData name="Vinciane BOURDEL" userId="cf1e47cf-cb34-4627-9149-34902285c9a2" providerId="ADAL" clId="{0147BE94-997D-4250-8E6B-B4259F224AED}" dt="2023-06-08T18:26:56.272" v="2495" actId="1076"/>
          <ac:picMkLst>
            <pc:docMk/>
            <pc:sldMk cId="3606125851" sldId="1534"/>
            <ac:picMk id="21" creationId="{2B9368BA-62C8-CD1E-1D67-238F13C06354}"/>
          </ac:picMkLst>
        </pc:picChg>
        <pc:picChg chg="add del mod">
          <ac:chgData name="Vinciane BOURDEL" userId="cf1e47cf-cb34-4627-9149-34902285c9a2" providerId="ADAL" clId="{0147BE94-997D-4250-8E6B-B4259F224AED}" dt="2023-06-09T13:25:25.906" v="2565" actId="478"/>
          <ac:picMkLst>
            <pc:docMk/>
            <pc:sldMk cId="3606125851" sldId="1534"/>
            <ac:picMk id="22" creationId="{B84717F4-4A77-195A-AEDA-3BF3FA1F7FD1}"/>
          </ac:picMkLst>
        </pc:picChg>
      </pc:sldChg>
      <pc:sldChg chg="del">
        <pc:chgData name="Vinciane BOURDEL" userId="cf1e47cf-cb34-4627-9149-34902285c9a2" providerId="ADAL" clId="{0147BE94-997D-4250-8E6B-B4259F224AED}" dt="2023-05-24T15:59:42.751" v="207" actId="47"/>
        <pc:sldMkLst>
          <pc:docMk/>
          <pc:sldMk cId="1179860309" sldId="1535"/>
        </pc:sldMkLst>
      </pc:sldChg>
      <pc:sldChg chg="del ord">
        <pc:chgData name="Vinciane BOURDEL" userId="cf1e47cf-cb34-4627-9149-34902285c9a2" providerId="ADAL" clId="{0147BE94-997D-4250-8E6B-B4259F224AED}" dt="2023-05-24T17:18:33.426" v="708" actId="47"/>
        <pc:sldMkLst>
          <pc:docMk/>
          <pc:sldMk cId="3160998040" sldId="1536"/>
        </pc:sldMkLst>
      </pc:sldChg>
      <pc:sldChg chg="del">
        <pc:chgData name="Vinciane BOURDEL" userId="cf1e47cf-cb34-4627-9149-34902285c9a2" providerId="ADAL" clId="{0147BE94-997D-4250-8E6B-B4259F224AED}" dt="2023-05-24T16:09:31.329" v="579" actId="47"/>
        <pc:sldMkLst>
          <pc:docMk/>
          <pc:sldMk cId="2273658956" sldId="1537"/>
        </pc:sldMkLst>
      </pc:sldChg>
      <pc:sldChg chg="addSp delSp modSp mod">
        <pc:chgData name="Vinciane BOURDEL" userId="cf1e47cf-cb34-4627-9149-34902285c9a2" providerId="ADAL" clId="{0147BE94-997D-4250-8E6B-B4259F224AED}" dt="2023-06-08T17:59:04.913" v="1401" actId="22"/>
        <pc:sldMkLst>
          <pc:docMk/>
          <pc:sldMk cId="1884230565" sldId="1538"/>
        </pc:sldMkLst>
        <pc:spChg chg="mod">
          <ac:chgData name="Vinciane BOURDEL" userId="cf1e47cf-cb34-4627-9149-34902285c9a2" providerId="ADAL" clId="{0147BE94-997D-4250-8E6B-B4259F224AED}" dt="2023-06-08T17:48:10.710" v="1323" actId="20577"/>
          <ac:spMkLst>
            <pc:docMk/>
            <pc:sldMk cId="1884230565" sldId="1538"/>
            <ac:spMk id="2" creationId="{EFE90016-2A63-D543-FE21-5F8DF70D8792}"/>
          </ac:spMkLst>
        </pc:spChg>
        <pc:spChg chg="del">
          <ac:chgData name="Vinciane BOURDEL" userId="cf1e47cf-cb34-4627-9149-34902285c9a2" providerId="ADAL" clId="{0147BE94-997D-4250-8E6B-B4259F224AED}" dt="2023-05-24T16:00:52.844" v="265" actId="478"/>
          <ac:spMkLst>
            <pc:docMk/>
            <pc:sldMk cId="1884230565" sldId="1538"/>
            <ac:spMk id="3" creationId="{C62AF75D-9AC9-DDAC-081B-86A860A72548}"/>
          </ac:spMkLst>
        </pc:spChg>
        <pc:spChg chg="mod">
          <ac:chgData name="Vinciane BOURDEL" userId="cf1e47cf-cb34-4627-9149-34902285c9a2" providerId="ADAL" clId="{0147BE94-997D-4250-8E6B-B4259F224AED}" dt="2023-06-08T17:46:51.476" v="1243" actId="20577"/>
          <ac:spMkLst>
            <pc:docMk/>
            <pc:sldMk cId="1884230565" sldId="1538"/>
            <ac:spMk id="4" creationId="{D0A559B2-6613-4543-9434-408E659A1BD3}"/>
          </ac:spMkLst>
        </pc:spChg>
        <pc:spChg chg="add del">
          <ac:chgData name="Vinciane BOURDEL" userId="cf1e47cf-cb34-4627-9149-34902285c9a2" providerId="ADAL" clId="{0147BE94-997D-4250-8E6B-B4259F224AED}" dt="2023-06-08T17:59:04.913" v="1401" actId="22"/>
          <ac:spMkLst>
            <pc:docMk/>
            <pc:sldMk cId="1884230565" sldId="1538"/>
            <ac:spMk id="14" creationId="{31587243-16EE-FFFE-D38A-10B109706E40}"/>
          </ac:spMkLst>
        </pc:spChg>
        <pc:graphicFrameChg chg="add del mod">
          <ac:chgData name="Vinciane BOURDEL" userId="cf1e47cf-cb34-4627-9149-34902285c9a2" providerId="ADAL" clId="{0147BE94-997D-4250-8E6B-B4259F224AED}" dt="2023-06-08T17:33:36.580" v="1180" actId="21"/>
          <ac:graphicFrameMkLst>
            <pc:docMk/>
            <pc:sldMk cId="1884230565" sldId="1538"/>
            <ac:graphicFrameMk id="3" creationId="{317422FC-A975-FEF8-D441-D6B94D7CDCF8}"/>
          </ac:graphicFrameMkLst>
        </pc:graphicFrameChg>
        <pc:picChg chg="add mod">
          <ac:chgData name="Vinciane BOURDEL" userId="cf1e47cf-cb34-4627-9149-34902285c9a2" providerId="ADAL" clId="{0147BE94-997D-4250-8E6B-B4259F224AED}" dt="2023-06-08T17:57:35.936" v="1399" actId="1076"/>
          <ac:picMkLst>
            <pc:docMk/>
            <pc:sldMk cId="1884230565" sldId="1538"/>
            <ac:picMk id="5" creationId="{CDBABD65-26F0-D8BE-6B92-57ADA000252F}"/>
          </ac:picMkLst>
        </pc:picChg>
        <pc:picChg chg="add mod">
          <ac:chgData name="Vinciane BOURDEL" userId="cf1e47cf-cb34-4627-9149-34902285c9a2" providerId="ADAL" clId="{0147BE94-997D-4250-8E6B-B4259F224AED}" dt="2023-06-08T17:57:30.819" v="1398" actId="14100"/>
          <ac:picMkLst>
            <pc:docMk/>
            <pc:sldMk cId="1884230565" sldId="1538"/>
            <ac:picMk id="6" creationId="{3BA0DA03-3AF4-FF49-46F2-07948A9BBBD9}"/>
          </ac:picMkLst>
        </pc:picChg>
        <pc:picChg chg="add mod">
          <ac:chgData name="Vinciane BOURDEL" userId="cf1e47cf-cb34-4627-9149-34902285c9a2" providerId="ADAL" clId="{0147BE94-997D-4250-8E6B-B4259F224AED}" dt="2023-05-24T16:05:20.230" v="338"/>
          <ac:picMkLst>
            <pc:docMk/>
            <pc:sldMk cId="1884230565" sldId="1538"/>
            <ac:picMk id="7" creationId="{B633F312-3EAC-4C7E-867D-AEB0E72D96EB}"/>
          </ac:picMkLst>
        </pc:picChg>
        <pc:picChg chg="add mod">
          <ac:chgData name="Vinciane BOURDEL" userId="cf1e47cf-cb34-4627-9149-34902285c9a2" providerId="ADAL" clId="{0147BE94-997D-4250-8E6B-B4259F224AED}" dt="2023-05-24T16:05:20.230" v="338"/>
          <ac:picMkLst>
            <pc:docMk/>
            <pc:sldMk cId="1884230565" sldId="1538"/>
            <ac:picMk id="8" creationId="{C2F41838-244F-7E8D-1ACB-2A3527E21CFB}"/>
          </ac:picMkLst>
        </pc:picChg>
        <pc:picChg chg="add mod">
          <ac:chgData name="Vinciane BOURDEL" userId="cf1e47cf-cb34-4627-9149-34902285c9a2" providerId="ADAL" clId="{0147BE94-997D-4250-8E6B-B4259F224AED}" dt="2023-05-24T16:05:20.230" v="338"/>
          <ac:picMkLst>
            <pc:docMk/>
            <pc:sldMk cId="1884230565" sldId="1538"/>
            <ac:picMk id="9" creationId="{BD89F230-2594-5844-7365-53D0A3491A9F}"/>
          </ac:picMkLst>
        </pc:picChg>
        <pc:picChg chg="add mod">
          <ac:chgData name="Vinciane BOURDEL" userId="cf1e47cf-cb34-4627-9149-34902285c9a2" providerId="ADAL" clId="{0147BE94-997D-4250-8E6B-B4259F224AED}" dt="2023-05-24T16:05:20.230" v="338"/>
          <ac:picMkLst>
            <pc:docMk/>
            <pc:sldMk cId="1884230565" sldId="1538"/>
            <ac:picMk id="10" creationId="{79DBF986-D63F-1EC8-818D-90BEC9643236}"/>
          </ac:picMkLst>
        </pc:picChg>
        <pc:picChg chg="add mod">
          <ac:chgData name="Vinciane BOURDEL" userId="cf1e47cf-cb34-4627-9149-34902285c9a2" providerId="ADAL" clId="{0147BE94-997D-4250-8E6B-B4259F224AED}" dt="2023-06-08T17:47:51.463" v="1295" actId="1076"/>
          <ac:picMkLst>
            <pc:docMk/>
            <pc:sldMk cId="1884230565" sldId="1538"/>
            <ac:picMk id="11" creationId="{12500E77-D181-27C3-399B-4DFA46B828D8}"/>
          </ac:picMkLst>
        </pc:picChg>
        <pc:picChg chg="add mod">
          <ac:chgData name="Vinciane BOURDEL" userId="cf1e47cf-cb34-4627-9149-34902285c9a2" providerId="ADAL" clId="{0147BE94-997D-4250-8E6B-B4259F224AED}" dt="2023-06-08T17:48:28.121" v="1327" actId="1076"/>
          <ac:picMkLst>
            <pc:docMk/>
            <pc:sldMk cId="1884230565" sldId="1538"/>
            <ac:picMk id="12" creationId="{E97FC63B-2323-AF6E-806B-313FDAB7393F}"/>
          </ac:picMkLst>
        </pc:picChg>
      </pc:sldChg>
      <pc:sldChg chg="del">
        <pc:chgData name="Vinciane BOURDEL" userId="cf1e47cf-cb34-4627-9149-34902285c9a2" providerId="ADAL" clId="{0147BE94-997D-4250-8E6B-B4259F224AED}" dt="2023-05-24T16:05:29.805" v="339" actId="47"/>
        <pc:sldMkLst>
          <pc:docMk/>
          <pc:sldMk cId="1407491152" sldId="1540"/>
        </pc:sldMkLst>
      </pc:sldChg>
      <pc:sldChg chg="del">
        <pc:chgData name="Vinciane BOURDEL" userId="cf1e47cf-cb34-4627-9149-34902285c9a2" providerId="ADAL" clId="{0147BE94-997D-4250-8E6B-B4259F224AED}" dt="2023-05-24T16:09:25.866" v="578" actId="47"/>
        <pc:sldMkLst>
          <pc:docMk/>
          <pc:sldMk cId="2905419617" sldId="1541"/>
        </pc:sldMkLst>
      </pc:sldChg>
      <pc:sldChg chg="del">
        <pc:chgData name="Vinciane BOURDEL" userId="cf1e47cf-cb34-4627-9149-34902285c9a2" providerId="ADAL" clId="{0147BE94-997D-4250-8E6B-B4259F224AED}" dt="2023-05-24T15:51:55.058" v="12" actId="47"/>
        <pc:sldMkLst>
          <pc:docMk/>
          <pc:sldMk cId="3027171418" sldId="1543"/>
        </pc:sldMkLst>
      </pc:sldChg>
      <pc:sldChg chg="del mod modShow">
        <pc:chgData name="Vinciane BOURDEL" userId="cf1e47cf-cb34-4627-9149-34902285c9a2" providerId="ADAL" clId="{0147BE94-997D-4250-8E6B-B4259F224AED}" dt="2023-06-08T17:23:25.188" v="919" actId="47"/>
        <pc:sldMkLst>
          <pc:docMk/>
          <pc:sldMk cId="1587113125" sldId="1546"/>
        </pc:sldMkLst>
      </pc:sldChg>
      <pc:sldChg chg="del">
        <pc:chgData name="Vinciane BOURDEL" userId="cf1e47cf-cb34-4627-9149-34902285c9a2" providerId="ADAL" clId="{0147BE94-997D-4250-8E6B-B4259F224AED}" dt="2023-05-24T16:00:02.006" v="210" actId="47"/>
        <pc:sldMkLst>
          <pc:docMk/>
          <pc:sldMk cId="2274055157" sldId="1548"/>
        </pc:sldMkLst>
      </pc:sldChg>
      <pc:sldChg chg="del">
        <pc:chgData name="Vinciane BOURDEL" userId="cf1e47cf-cb34-4627-9149-34902285c9a2" providerId="ADAL" clId="{0147BE94-997D-4250-8E6B-B4259F224AED}" dt="2023-05-24T16:09:35.091" v="580" actId="47"/>
        <pc:sldMkLst>
          <pc:docMk/>
          <pc:sldMk cId="3855347362" sldId="1549"/>
        </pc:sldMkLst>
      </pc:sldChg>
      <pc:sldChg chg="addSp delSp modSp add mod">
        <pc:chgData name="Vinciane BOURDEL" userId="cf1e47cf-cb34-4627-9149-34902285c9a2" providerId="ADAL" clId="{0147BE94-997D-4250-8E6B-B4259F224AED}" dt="2023-06-09T13:25:11.430" v="2562"/>
        <pc:sldMkLst>
          <pc:docMk/>
          <pc:sldMk cId="1788386587" sldId="1550"/>
        </pc:sldMkLst>
        <pc:spChg chg="del">
          <ac:chgData name="Vinciane BOURDEL" userId="cf1e47cf-cb34-4627-9149-34902285c9a2" providerId="ADAL" clId="{0147BE94-997D-4250-8E6B-B4259F224AED}" dt="2023-05-24T15:54:44.550" v="90" actId="478"/>
          <ac:spMkLst>
            <pc:docMk/>
            <pc:sldMk cId="1788386587" sldId="1550"/>
            <ac:spMk id="2" creationId="{71C7661A-0AA0-BF89-0C37-43C478998DCA}"/>
          </ac:spMkLst>
        </pc:spChg>
        <pc:spChg chg="mod">
          <ac:chgData name="Vinciane BOURDEL" userId="cf1e47cf-cb34-4627-9149-34902285c9a2" providerId="ADAL" clId="{0147BE94-997D-4250-8E6B-B4259F224AED}" dt="2023-05-24T15:56:05.181" v="143" actId="20577"/>
          <ac:spMkLst>
            <pc:docMk/>
            <pc:sldMk cId="1788386587" sldId="1550"/>
            <ac:spMk id="4" creationId="{D0A559B2-6613-4543-9434-408E659A1BD3}"/>
          </ac:spMkLst>
        </pc:spChg>
        <pc:spChg chg="mod">
          <ac:chgData name="Vinciane BOURDEL" userId="cf1e47cf-cb34-4627-9149-34902285c9a2" providerId="ADAL" clId="{0147BE94-997D-4250-8E6B-B4259F224AED}" dt="2023-05-24T17:18:15.046" v="706" actId="20577"/>
          <ac:spMkLst>
            <pc:docMk/>
            <pc:sldMk cId="1788386587" sldId="1550"/>
            <ac:spMk id="5" creationId="{4F5CF6D4-E652-CEDA-CF83-D9B2DC65CCBB}"/>
          </ac:spMkLst>
        </pc:spChg>
        <pc:picChg chg="add del mod">
          <ac:chgData name="Vinciane BOURDEL" userId="cf1e47cf-cb34-4627-9149-34902285c9a2" providerId="ADAL" clId="{0147BE94-997D-4250-8E6B-B4259F224AED}" dt="2023-06-09T13:24:43.574" v="2553" actId="478"/>
          <ac:picMkLst>
            <pc:docMk/>
            <pc:sldMk cId="1788386587" sldId="1550"/>
            <ac:picMk id="2" creationId="{47CB02D4-CE60-C45A-B1C0-4C9E0B87B467}"/>
          </ac:picMkLst>
        </pc:picChg>
        <pc:picChg chg="add mod">
          <ac:chgData name="Vinciane BOURDEL" userId="cf1e47cf-cb34-4627-9149-34902285c9a2" providerId="ADAL" clId="{0147BE94-997D-4250-8E6B-B4259F224AED}" dt="2023-06-09T13:25:11.430" v="2562"/>
          <ac:picMkLst>
            <pc:docMk/>
            <pc:sldMk cId="1788386587" sldId="1550"/>
            <ac:picMk id="3" creationId="{0FA75B80-E7D0-58C7-2354-5AB439012A37}"/>
          </ac:picMkLst>
        </pc:picChg>
        <pc:picChg chg="del">
          <ac:chgData name="Vinciane BOURDEL" userId="cf1e47cf-cb34-4627-9149-34902285c9a2" providerId="ADAL" clId="{0147BE94-997D-4250-8E6B-B4259F224AED}" dt="2023-05-24T15:55:15.742" v="119" actId="478"/>
          <ac:picMkLst>
            <pc:docMk/>
            <pc:sldMk cId="1788386587" sldId="1550"/>
            <ac:picMk id="6" creationId="{63C051EB-C06C-DDA6-3948-B32134D4D9FF}"/>
          </ac:picMkLst>
        </pc:picChg>
      </pc:sldChg>
      <pc:sldChg chg="addSp delSp modSp add mod">
        <pc:chgData name="Vinciane BOURDEL" userId="cf1e47cf-cb34-4627-9149-34902285c9a2" providerId="ADAL" clId="{0147BE94-997D-4250-8E6B-B4259F224AED}" dt="2023-06-09T13:25:22.416" v="2564"/>
        <pc:sldMkLst>
          <pc:docMk/>
          <pc:sldMk cId="3000167077" sldId="1551"/>
        </pc:sldMkLst>
        <pc:spChg chg="mod">
          <ac:chgData name="Vinciane BOURDEL" userId="cf1e47cf-cb34-4627-9149-34902285c9a2" providerId="ADAL" clId="{0147BE94-997D-4250-8E6B-B4259F224AED}" dt="2023-06-08T17:23:10.620" v="918" actId="20577"/>
          <ac:spMkLst>
            <pc:docMk/>
            <pc:sldMk cId="3000167077" sldId="1551"/>
            <ac:spMk id="4" creationId="{D0A559B2-6613-4543-9434-408E659A1BD3}"/>
          </ac:spMkLst>
        </pc:spChg>
        <pc:spChg chg="mod">
          <ac:chgData name="Vinciane BOURDEL" userId="cf1e47cf-cb34-4627-9149-34902285c9a2" providerId="ADAL" clId="{0147BE94-997D-4250-8E6B-B4259F224AED}" dt="2023-06-08T18:30:45.919" v="2533" actId="14100"/>
          <ac:spMkLst>
            <pc:docMk/>
            <pc:sldMk cId="3000167077" sldId="1551"/>
            <ac:spMk id="5" creationId="{4F5CF6D4-E652-CEDA-CF83-D9B2DC65CCBB}"/>
          </ac:spMkLst>
        </pc:spChg>
        <pc:picChg chg="add del mod">
          <ac:chgData name="Vinciane BOURDEL" userId="cf1e47cf-cb34-4627-9149-34902285c9a2" providerId="ADAL" clId="{0147BE94-997D-4250-8E6B-B4259F224AED}" dt="2023-06-09T13:25:21.374" v="2563" actId="478"/>
          <ac:picMkLst>
            <pc:docMk/>
            <pc:sldMk cId="3000167077" sldId="1551"/>
            <ac:picMk id="2" creationId="{4A8AEDD7-F7D3-DC76-22BA-0EC5DEE79636}"/>
          </ac:picMkLst>
        </pc:picChg>
        <pc:picChg chg="add mod">
          <ac:chgData name="Vinciane BOURDEL" userId="cf1e47cf-cb34-4627-9149-34902285c9a2" providerId="ADAL" clId="{0147BE94-997D-4250-8E6B-B4259F224AED}" dt="2023-06-09T13:25:22.416" v="2564"/>
          <ac:picMkLst>
            <pc:docMk/>
            <pc:sldMk cId="3000167077" sldId="1551"/>
            <ac:picMk id="3" creationId="{062614FC-B6AD-5E2E-C0FB-4C7E27429945}"/>
          </ac:picMkLst>
        </pc:picChg>
      </pc:sldChg>
      <pc:sldChg chg="addSp delSp modSp add mod">
        <pc:chgData name="Vinciane BOURDEL" userId="cf1e47cf-cb34-4627-9149-34902285c9a2" providerId="ADAL" clId="{0147BE94-997D-4250-8E6B-B4259F224AED}" dt="2023-06-09T13:55:03.509" v="2589" actId="14100"/>
        <pc:sldMkLst>
          <pc:docMk/>
          <pc:sldMk cId="2544297516" sldId="1552"/>
        </pc:sldMkLst>
        <pc:spChg chg="mod">
          <ac:chgData name="Vinciane BOURDEL" userId="cf1e47cf-cb34-4627-9149-34902285c9a2" providerId="ADAL" clId="{0147BE94-997D-4250-8E6B-B4259F224AED}" dt="2023-05-24T15:58:58.044" v="204" actId="20577"/>
          <ac:spMkLst>
            <pc:docMk/>
            <pc:sldMk cId="2544297516" sldId="1552"/>
            <ac:spMk id="4" creationId="{D0A559B2-6613-4543-9434-408E659A1BD3}"/>
          </ac:spMkLst>
        </pc:spChg>
        <pc:spChg chg="mod">
          <ac:chgData name="Vinciane BOURDEL" userId="cf1e47cf-cb34-4627-9149-34902285c9a2" providerId="ADAL" clId="{0147BE94-997D-4250-8E6B-B4259F224AED}" dt="2023-06-09T13:54:44.494" v="2586" actId="20577"/>
          <ac:spMkLst>
            <pc:docMk/>
            <pc:sldMk cId="2544297516" sldId="1552"/>
            <ac:spMk id="5" creationId="{4F5CF6D4-E652-CEDA-CF83-D9B2DC65CCBB}"/>
          </ac:spMkLst>
        </pc:spChg>
        <pc:spChg chg="add del">
          <ac:chgData name="Vinciane BOURDEL" userId="cf1e47cf-cb34-4627-9149-34902285c9a2" providerId="ADAL" clId="{0147BE94-997D-4250-8E6B-B4259F224AED}" dt="2023-06-08T17:20:13.748" v="776" actId="478"/>
          <ac:spMkLst>
            <pc:docMk/>
            <pc:sldMk cId="2544297516" sldId="1552"/>
            <ac:spMk id="6" creationId="{249E06A3-AAD4-A678-BC73-54A027AE99C3}"/>
          </ac:spMkLst>
        </pc:spChg>
        <pc:spChg chg="add mod ord">
          <ac:chgData name="Vinciane BOURDEL" userId="cf1e47cf-cb34-4627-9149-34902285c9a2" providerId="ADAL" clId="{0147BE94-997D-4250-8E6B-B4259F224AED}" dt="2023-06-09T13:55:03.509" v="2589" actId="14100"/>
          <ac:spMkLst>
            <pc:docMk/>
            <pc:sldMk cId="2544297516" sldId="1552"/>
            <ac:spMk id="8" creationId="{66E4EEFD-4256-48B8-680B-EBA4B37481B5}"/>
          </ac:spMkLst>
        </pc:spChg>
        <pc:spChg chg="add del mod">
          <ac:chgData name="Vinciane BOURDEL" userId="cf1e47cf-cb34-4627-9149-34902285c9a2" providerId="ADAL" clId="{0147BE94-997D-4250-8E6B-B4259F224AED}" dt="2023-06-09T13:54:39.660" v="2585" actId="478"/>
          <ac:spMkLst>
            <pc:docMk/>
            <pc:sldMk cId="2544297516" sldId="1552"/>
            <ac:spMk id="10" creationId="{1C9C810A-D2BE-E1E3-FD9D-F99A750A0385}"/>
          </ac:spMkLst>
        </pc:spChg>
        <pc:picChg chg="add del mod">
          <ac:chgData name="Vinciane BOURDEL" userId="cf1e47cf-cb34-4627-9149-34902285c9a2" providerId="ADAL" clId="{0147BE94-997D-4250-8E6B-B4259F224AED}" dt="2023-06-08T17:20:09.890" v="774" actId="478"/>
          <ac:picMkLst>
            <pc:docMk/>
            <pc:sldMk cId="2544297516" sldId="1552"/>
            <ac:picMk id="3" creationId="{49AFB406-3121-4B62-E6C0-BE3353A27F7E}"/>
          </ac:picMkLst>
        </pc:picChg>
        <pc:picChg chg="add mod">
          <ac:chgData name="Vinciane BOURDEL" userId="cf1e47cf-cb34-4627-9149-34902285c9a2" providerId="ADAL" clId="{0147BE94-997D-4250-8E6B-B4259F224AED}" dt="2023-06-09T13:24:25.297" v="2541" actId="1076"/>
          <ac:picMkLst>
            <pc:docMk/>
            <pc:sldMk cId="2544297516" sldId="1552"/>
            <ac:picMk id="3" creationId="{B19C5621-24E3-E318-2A4F-7433EEA89C3D}"/>
          </ac:picMkLst>
        </pc:picChg>
        <pc:picChg chg="add del mod">
          <ac:chgData name="Vinciane BOURDEL" userId="cf1e47cf-cb34-4627-9149-34902285c9a2" providerId="ADAL" clId="{0147BE94-997D-4250-8E6B-B4259F224AED}" dt="2023-06-09T13:23:56.935" v="2534" actId="478"/>
          <ac:picMkLst>
            <pc:docMk/>
            <pc:sldMk cId="2544297516" sldId="1552"/>
            <ac:picMk id="7" creationId="{A2AD5B8C-D475-9B34-4477-D4D153037454}"/>
          </ac:picMkLst>
        </pc:picChg>
        <pc:picChg chg="add del mod">
          <ac:chgData name="Vinciane BOURDEL" userId="cf1e47cf-cb34-4627-9149-34902285c9a2" providerId="ADAL" clId="{0147BE94-997D-4250-8E6B-B4259F224AED}" dt="2023-06-09T13:24:23.744" v="2540" actId="478"/>
          <ac:picMkLst>
            <pc:docMk/>
            <pc:sldMk cId="2544297516" sldId="1552"/>
            <ac:picMk id="9" creationId="{901AA3D1-7BC1-7C52-C96E-E86EE081524A}"/>
          </ac:picMkLst>
        </pc:picChg>
        <pc:picChg chg="add del mod">
          <ac:chgData name="Vinciane BOURDEL" userId="cf1e47cf-cb34-4627-9149-34902285c9a2" providerId="ADAL" clId="{0147BE94-997D-4250-8E6B-B4259F224AED}" dt="2023-06-09T13:44:10.455" v="2573" actId="478"/>
          <ac:picMkLst>
            <pc:docMk/>
            <pc:sldMk cId="2544297516" sldId="1552"/>
            <ac:picMk id="11" creationId="{6CE76132-DC0F-3BC2-6A09-5FB6A6012F5C}"/>
          </ac:picMkLst>
        </pc:picChg>
        <pc:picChg chg="add mod">
          <ac:chgData name="Vinciane BOURDEL" userId="cf1e47cf-cb34-4627-9149-34902285c9a2" providerId="ADAL" clId="{0147BE94-997D-4250-8E6B-B4259F224AED}" dt="2023-06-09T13:47:42.073" v="2577" actId="1076"/>
          <ac:picMkLst>
            <pc:docMk/>
            <pc:sldMk cId="2544297516" sldId="1552"/>
            <ac:picMk id="13" creationId="{3FD8D5BE-ADA9-4563-22FD-50A76D1018E4}"/>
          </ac:picMkLst>
        </pc:picChg>
        <pc:picChg chg="add mod">
          <ac:chgData name="Vinciane BOURDEL" userId="cf1e47cf-cb34-4627-9149-34902285c9a2" providerId="ADAL" clId="{0147BE94-997D-4250-8E6B-B4259F224AED}" dt="2023-06-09T13:54:59.052" v="2588" actId="1076"/>
          <ac:picMkLst>
            <pc:docMk/>
            <pc:sldMk cId="2544297516" sldId="1552"/>
            <ac:picMk id="14" creationId="{3A242AE3-D6D3-0987-EE42-FA34DC7D2AF0}"/>
          </ac:picMkLst>
        </pc:picChg>
      </pc:sldChg>
      <pc:sldChg chg="add del">
        <pc:chgData name="Vinciane BOURDEL" userId="cf1e47cf-cb34-4627-9149-34902285c9a2" providerId="ADAL" clId="{0147BE94-997D-4250-8E6B-B4259F224AED}" dt="2023-05-24T15:56:54.130" v="154" actId="47"/>
        <pc:sldMkLst>
          <pc:docMk/>
          <pc:sldMk cId="3984564837" sldId="1552"/>
        </pc:sldMkLst>
      </pc:sldChg>
      <pc:sldChg chg="addSp delSp modSp add mod">
        <pc:chgData name="Vinciane BOURDEL" userId="cf1e47cf-cb34-4627-9149-34902285c9a2" providerId="ADAL" clId="{0147BE94-997D-4250-8E6B-B4259F224AED}" dt="2023-06-09T13:26:03.548" v="2567"/>
        <pc:sldMkLst>
          <pc:docMk/>
          <pc:sldMk cId="2930074804" sldId="1553"/>
        </pc:sldMkLst>
        <pc:spChg chg="del">
          <ac:chgData name="Vinciane BOURDEL" userId="cf1e47cf-cb34-4627-9149-34902285c9a2" providerId="ADAL" clId="{0147BE94-997D-4250-8E6B-B4259F224AED}" dt="2023-06-08T17:59:24.542" v="1436" actId="478"/>
          <ac:spMkLst>
            <pc:docMk/>
            <pc:sldMk cId="2930074804" sldId="1553"/>
            <ac:spMk id="2" creationId="{EFE90016-2A63-D543-FE21-5F8DF70D8792}"/>
          </ac:spMkLst>
        </pc:spChg>
        <pc:spChg chg="mod">
          <ac:chgData name="Vinciane BOURDEL" userId="cf1e47cf-cb34-4627-9149-34902285c9a2" providerId="ADAL" clId="{0147BE94-997D-4250-8E6B-B4259F224AED}" dt="2023-06-08T17:59:20.330" v="1435" actId="20577"/>
          <ac:spMkLst>
            <pc:docMk/>
            <pc:sldMk cId="2930074804" sldId="1553"/>
            <ac:spMk id="4" creationId="{D0A559B2-6613-4543-9434-408E659A1BD3}"/>
          </ac:spMkLst>
        </pc:spChg>
        <pc:graphicFrameChg chg="add mod modGraphic">
          <ac:chgData name="Vinciane BOURDEL" userId="cf1e47cf-cb34-4627-9149-34902285c9a2" providerId="ADAL" clId="{0147BE94-997D-4250-8E6B-B4259F224AED}" dt="2023-06-08T18:14:46.965" v="2419" actId="20577"/>
          <ac:graphicFrameMkLst>
            <pc:docMk/>
            <pc:sldMk cId="2930074804" sldId="1553"/>
            <ac:graphicFrameMk id="3" creationId="{00A431EF-8511-5635-BC0C-FCF0DB231577}"/>
          </ac:graphicFrameMkLst>
        </pc:graphicFrameChg>
        <pc:picChg chg="add mod">
          <ac:chgData name="Vinciane BOURDEL" userId="cf1e47cf-cb34-4627-9149-34902285c9a2" providerId="ADAL" clId="{0147BE94-997D-4250-8E6B-B4259F224AED}" dt="2023-06-09T13:26:03.548" v="2567"/>
          <ac:picMkLst>
            <pc:docMk/>
            <pc:sldMk cId="2930074804" sldId="1553"/>
            <ac:picMk id="2" creationId="{491A94D3-386C-FBED-031F-7795960BBDC8}"/>
          </ac:picMkLst>
        </pc:picChg>
        <pc:picChg chg="del">
          <ac:chgData name="Vinciane BOURDEL" userId="cf1e47cf-cb34-4627-9149-34902285c9a2" providerId="ADAL" clId="{0147BE94-997D-4250-8E6B-B4259F224AED}" dt="2023-06-08T17:59:26.284" v="1438" actId="478"/>
          <ac:picMkLst>
            <pc:docMk/>
            <pc:sldMk cId="2930074804" sldId="1553"/>
            <ac:picMk id="5" creationId="{CDBABD65-26F0-D8BE-6B92-57ADA000252F}"/>
          </ac:picMkLst>
        </pc:picChg>
        <pc:picChg chg="del">
          <ac:chgData name="Vinciane BOURDEL" userId="cf1e47cf-cb34-4627-9149-34902285c9a2" providerId="ADAL" clId="{0147BE94-997D-4250-8E6B-B4259F224AED}" dt="2023-06-08T17:59:25.817" v="1437" actId="478"/>
          <ac:picMkLst>
            <pc:docMk/>
            <pc:sldMk cId="2930074804" sldId="1553"/>
            <ac:picMk id="6" creationId="{3BA0DA03-3AF4-FF49-46F2-07948A9BBBD9}"/>
          </ac:picMkLst>
        </pc:picChg>
        <pc:picChg chg="del">
          <ac:chgData name="Vinciane BOURDEL" userId="cf1e47cf-cb34-4627-9149-34902285c9a2" providerId="ADAL" clId="{0147BE94-997D-4250-8E6B-B4259F224AED}" dt="2023-06-08T17:59:28.130" v="1441" actId="478"/>
          <ac:picMkLst>
            <pc:docMk/>
            <pc:sldMk cId="2930074804" sldId="1553"/>
            <ac:picMk id="7" creationId="{B633F312-3EAC-4C7E-867D-AEB0E72D96EB}"/>
          </ac:picMkLst>
        </pc:picChg>
        <pc:picChg chg="del">
          <ac:chgData name="Vinciane BOURDEL" userId="cf1e47cf-cb34-4627-9149-34902285c9a2" providerId="ADAL" clId="{0147BE94-997D-4250-8E6B-B4259F224AED}" dt="2023-06-08T17:59:28.623" v="1442" actId="478"/>
          <ac:picMkLst>
            <pc:docMk/>
            <pc:sldMk cId="2930074804" sldId="1553"/>
            <ac:picMk id="8" creationId="{C2F41838-244F-7E8D-1ACB-2A3527E21CFB}"/>
          </ac:picMkLst>
        </pc:picChg>
        <pc:picChg chg="del">
          <ac:chgData name="Vinciane BOURDEL" userId="cf1e47cf-cb34-4627-9149-34902285c9a2" providerId="ADAL" clId="{0147BE94-997D-4250-8E6B-B4259F224AED}" dt="2023-06-08T17:59:27.261" v="1439" actId="478"/>
          <ac:picMkLst>
            <pc:docMk/>
            <pc:sldMk cId="2930074804" sldId="1553"/>
            <ac:picMk id="9" creationId="{BD89F230-2594-5844-7365-53D0A3491A9F}"/>
          </ac:picMkLst>
        </pc:picChg>
        <pc:picChg chg="del">
          <ac:chgData name="Vinciane BOURDEL" userId="cf1e47cf-cb34-4627-9149-34902285c9a2" providerId="ADAL" clId="{0147BE94-997D-4250-8E6B-B4259F224AED}" dt="2023-06-08T17:59:27.623" v="1440" actId="478"/>
          <ac:picMkLst>
            <pc:docMk/>
            <pc:sldMk cId="2930074804" sldId="1553"/>
            <ac:picMk id="10" creationId="{79DBF986-D63F-1EC8-818D-90BEC9643236}"/>
          </ac:picMkLst>
        </pc:picChg>
        <pc:picChg chg="del">
          <ac:chgData name="Vinciane BOURDEL" userId="cf1e47cf-cb34-4627-9149-34902285c9a2" providerId="ADAL" clId="{0147BE94-997D-4250-8E6B-B4259F224AED}" dt="2023-06-08T17:59:29.495" v="1443" actId="478"/>
          <ac:picMkLst>
            <pc:docMk/>
            <pc:sldMk cId="2930074804" sldId="1553"/>
            <ac:picMk id="11" creationId="{12500E77-D181-27C3-399B-4DFA46B828D8}"/>
          </ac:picMkLst>
        </pc:picChg>
        <pc:picChg chg="del">
          <ac:chgData name="Vinciane BOURDEL" userId="cf1e47cf-cb34-4627-9149-34902285c9a2" providerId="ADAL" clId="{0147BE94-997D-4250-8E6B-B4259F224AED}" dt="2023-06-08T17:59:30.245" v="1444" actId="478"/>
          <ac:picMkLst>
            <pc:docMk/>
            <pc:sldMk cId="2930074804" sldId="1553"/>
            <ac:picMk id="12" creationId="{E97FC63B-2323-AF6E-806B-313FDAB7393F}"/>
          </ac:picMkLst>
        </pc:picChg>
      </pc:sldChg>
      <pc:sldChg chg="addSp delSp modSp add mod">
        <pc:chgData name="Vinciane BOURDEL" userId="cf1e47cf-cb34-4627-9149-34902285c9a2" providerId="ADAL" clId="{0147BE94-997D-4250-8E6B-B4259F224AED}" dt="2023-06-08T18:15:59.787" v="2443" actId="732"/>
        <pc:sldMkLst>
          <pc:docMk/>
          <pc:sldMk cId="2706061212" sldId="1554"/>
        </pc:sldMkLst>
        <pc:spChg chg="mod">
          <ac:chgData name="Vinciane BOURDEL" userId="cf1e47cf-cb34-4627-9149-34902285c9a2" providerId="ADAL" clId="{0147BE94-997D-4250-8E6B-B4259F224AED}" dt="2023-06-08T18:15:02.548" v="2437" actId="20577"/>
          <ac:spMkLst>
            <pc:docMk/>
            <pc:sldMk cId="2706061212" sldId="1554"/>
            <ac:spMk id="4" creationId="{D0A559B2-6613-4543-9434-408E659A1BD3}"/>
          </ac:spMkLst>
        </pc:spChg>
        <pc:graphicFrameChg chg="del">
          <ac:chgData name="Vinciane BOURDEL" userId="cf1e47cf-cb34-4627-9149-34902285c9a2" providerId="ADAL" clId="{0147BE94-997D-4250-8E6B-B4259F224AED}" dt="2023-06-08T18:15:05.983" v="2438" actId="478"/>
          <ac:graphicFrameMkLst>
            <pc:docMk/>
            <pc:sldMk cId="2706061212" sldId="1554"/>
            <ac:graphicFrameMk id="3" creationId="{00A431EF-8511-5635-BC0C-FCF0DB231577}"/>
          </ac:graphicFrameMkLst>
        </pc:graphicFrameChg>
        <pc:picChg chg="add mod modCrop">
          <ac:chgData name="Vinciane BOURDEL" userId="cf1e47cf-cb34-4627-9149-34902285c9a2" providerId="ADAL" clId="{0147BE94-997D-4250-8E6B-B4259F224AED}" dt="2023-06-08T18:15:59.787" v="2443" actId="732"/>
          <ac:picMkLst>
            <pc:docMk/>
            <pc:sldMk cId="2706061212" sldId="1554"/>
            <ac:picMk id="5" creationId="{89CEF634-5545-FFF7-10DF-150ECF758039}"/>
          </ac:picMkLst>
        </pc:picChg>
      </pc:sldChg>
      <pc:sldChg chg="addSp delSp modSp add mod">
        <pc:chgData name="Vinciane BOURDEL" userId="cf1e47cf-cb34-4627-9149-34902285c9a2" providerId="ADAL" clId="{0147BE94-997D-4250-8E6B-B4259F224AED}" dt="2023-06-09T13:55:44.996" v="2604" actId="20577"/>
        <pc:sldMkLst>
          <pc:docMk/>
          <pc:sldMk cId="3004912081" sldId="1555"/>
        </pc:sldMkLst>
        <pc:spChg chg="mod">
          <ac:chgData name="Vinciane BOURDEL" userId="cf1e47cf-cb34-4627-9149-34902285c9a2" providerId="ADAL" clId="{0147BE94-997D-4250-8E6B-B4259F224AED}" dt="2023-06-09T13:55:44.996" v="2604" actId="20577"/>
          <ac:spMkLst>
            <pc:docMk/>
            <pc:sldMk cId="3004912081" sldId="1555"/>
            <ac:spMk id="4" creationId="{D0A559B2-6613-4543-9434-408E659A1BD3}"/>
          </ac:spMkLst>
        </pc:spChg>
        <pc:spChg chg="del">
          <ac:chgData name="Vinciane BOURDEL" userId="cf1e47cf-cb34-4627-9149-34902285c9a2" providerId="ADAL" clId="{0147BE94-997D-4250-8E6B-B4259F224AED}" dt="2023-06-08T18:16:36.034" v="2486" actId="478"/>
          <ac:spMkLst>
            <pc:docMk/>
            <pc:sldMk cId="3004912081" sldId="1555"/>
            <ac:spMk id="5" creationId="{4F5CF6D4-E652-CEDA-CF83-D9B2DC65CCBB}"/>
          </ac:spMkLst>
        </pc:spChg>
        <pc:spChg chg="del">
          <ac:chgData name="Vinciane BOURDEL" userId="cf1e47cf-cb34-4627-9149-34902285c9a2" providerId="ADAL" clId="{0147BE94-997D-4250-8E6B-B4259F224AED}" dt="2023-06-08T18:16:24.724" v="2473" actId="478"/>
          <ac:spMkLst>
            <pc:docMk/>
            <pc:sldMk cId="3004912081" sldId="1555"/>
            <ac:spMk id="8" creationId="{66E4EEFD-4256-48B8-680B-EBA4B37481B5}"/>
          </ac:spMkLst>
        </pc:spChg>
        <pc:spChg chg="del mod">
          <ac:chgData name="Vinciane BOURDEL" userId="cf1e47cf-cb34-4627-9149-34902285c9a2" providerId="ADAL" clId="{0147BE94-997D-4250-8E6B-B4259F224AED}" dt="2023-06-09T13:47:44.823" v="2578" actId="478"/>
          <ac:spMkLst>
            <pc:docMk/>
            <pc:sldMk cId="3004912081" sldId="1555"/>
            <ac:spMk id="10" creationId="{1C9C810A-D2BE-E1E3-FD9D-F99A750A0385}"/>
          </ac:spMkLst>
        </pc:spChg>
        <pc:picChg chg="add del mod">
          <ac:chgData name="Vinciane BOURDEL" userId="cf1e47cf-cb34-4627-9149-34902285c9a2" providerId="ADAL" clId="{0147BE94-997D-4250-8E6B-B4259F224AED}" dt="2023-06-09T13:54:34.255" v="2582" actId="21"/>
          <ac:picMkLst>
            <pc:docMk/>
            <pc:sldMk cId="3004912081" sldId="1555"/>
            <ac:picMk id="3" creationId="{80590642-8790-D182-A4A2-D8AA39E98A3B}"/>
          </ac:picMkLst>
        </pc:picChg>
        <pc:picChg chg="add mod">
          <ac:chgData name="Vinciane BOURDEL" userId="cf1e47cf-cb34-4627-9149-34902285c9a2" providerId="ADAL" clId="{0147BE94-997D-4250-8E6B-B4259F224AED}" dt="2023-06-09T13:55:34.578" v="2595" actId="1076"/>
          <ac:picMkLst>
            <pc:docMk/>
            <pc:sldMk cId="3004912081" sldId="1555"/>
            <ac:picMk id="6" creationId="{F4F5B133-7161-E8BB-027A-252B225F6F41}"/>
          </ac:picMkLst>
        </pc:picChg>
        <pc:picChg chg="del">
          <ac:chgData name="Vinciane BOURDEL" userId="cf1e47cf-cb34-4627-9149-34902285c9a2" providerId="ADAL" clId="{0147BE94-997D-4250-8E6B-B4259F224AED}" dt="2023-06-08T18:16:26.266" v="2474" actId="478"/>
          <ac:picMkLst>
            <pc:docMk/>
            <pc:sldMk cId="3004912081" sldId="1555"/>
            <ac:picMk id="7" creationId="{A2AD5B8C-D475-9B34-4477-D4D153037454}"/>
          </ac:picMkLst>
        </pc:picChg>
        <pc:picChg chg="del">
          <ac:chgData name="Vinciane BOURDEL" userId="cf1e47cf-cb34-4627-9149-34902285c9a2" providerId="ADAL" clId="{0147BE94-997D-4250-8E6B-B4259F224AED}" dt="2023-06-08T18:16:27.332" v="2475" actId="478"/>
          <ac:picMkLst>
            <pc:docMk/>
            <pc:sldMk cId="3004912081" sldId="1555"/>
            <ac:picMk id="9" creationId="{901AA3D1-7BC1-7C52-C96E-E86EE081524A}"/>
          </ac:picMkLst>
        </pc:picChg>
      </pc:sldChg>
      <pc:sldMasterChg chg="modSldLayout">
        <pc:chgData name="Vinciane BOURDEL" userId="cf1e47cf-cb34-4627-9149-34902285c9a2" providerId="ADAL" clId="{0147BE94-997D-4250-8E6B-B4259F224AED}" dt="2023-05-24T16:11:37.341" v="682" actId="27636"/>
        <pc:sldMasterMkLst>
          <pc:docMk/>
          <pc:sldMasterMk cId="3379393718" sldId="2147483906"/>
        </pc:sldMasterMkLst>
        <pc:sldLayoutChg chg="modSp mod">
          <pc:chgData name="Vinciane BOURDEL" userId="cf1e47cf-cb34-4627-9149-34902285c9a2" providerId="ADAL" clId="{0147BE94-997D-4250-8E6B-B4259F224AED}" dt="2023-05-24T16:11:37.341" v="682" actId="27636"/>
          <pc:sldLayoutMkLst>
            <pc:docMk/>
            <pc:sldMasterMk cId="3379393718" sldId="2147483906"/>
            <pc:sldLayoutMk cId="1176114103" sldId="2147483908"/>
          </pc:sldLayoutMkLst>
          <pc:spChg chg="mod">
            <ac:chgData name="Vinciane BOURDEL" userId="cf1e47cf-cb34-4627-9149-34902285c9a2" providerId="ADAL" clId="{0147BE94-997D-4250-8E6B-B4259F224AED}" dt="2023-05-24T16:11:37.341" v="682" actId="27636"/>
            <ac:spMkLst>
              <pc:docMk/>
              <pc:sldMasterMk cId="3379393718" sldId="2147483906"/>
              <pc:sldLayoutMk cId="1176114103" sldId="2147483908"/>
              <ac:spMk id="2" creationId="{5D3D5503-1658-4F38-A0B3-F5D94DB92DE2}"/>
            </ac:spMkLst>
          </pc:spChg>
          <pc:grpChg chg="mod">
            <ac:chgData name="Vinciane BOURDEL" userId="cf1e47cf-cb34-4627-9149-34902285c9a2" providerId="ADAL" clId="{0147BE94-997D-4250-8E6B-B4259F224AED}" dt="2023-05-24T16:11:18.118" v="673" actId="1076"/>
            <ac:grpSpMkLst>
              <pc:docMk/>
              <pc:sldMasterMk cId="3379393718" sldId="2147483906"/>
              <pc:sldLayoutMk cId="1176114103" sldId="2147483908"/>
              <ac:grpSpMk id="3" creationId="{20A66523-7F66-467D-9E52-905B84C80A2D}"/>
            </ac:grpSpMkLst>
          </pc:grpChg>
        </pc:sldLayoutChg>
      </pc:sldMasterChg>
      <pc:sldMasterChg chg="delSldLayout">
        <pc:chgData name="Vinciane BOURDEL" userId="cf1e47cf-cb34-4627-9149-34902285c9a2" providerId="ADAL" clId="{0147BE94-997D-4250-8E6B-B4259F224AED}" dt="2023-05-24T15:51:55.058" v="12" actId="47"/>
        <pc:sldMasterMkLst>
          <pc:docMk/>
          <pc:sldMasterMk cId="1194949657" sldId="2147483967"/>
        </pc:sldMasterMkLst>
        <pc:sldLayoutChg chg="del">
          <pc:chgData name="Vinciane BOURDEL" userId="cf1e47cf-cb34-4627-9149-34902285c9a2" providerId="ADAL" clId="{0147BE94-997D-4250-8E6B-B4259F224AED}" dt="2023-05-24T15:51:49.116" v="1" actId="47"/>
          <pc:sldLayoutMkLst>
            <pc:docMk/>
            <pc:sldMasterMk cId="1194949657" sldId="2147483967"/>
            <pc:sldLayoutMk cId="366091139" sldId="2147484234"/>
          </pc:sldLayoutMkLst>
        </pc:sldLayoutChg>
        <pc:sldLayoutChg chg="del">
          <pc:chgData name="Vinciane BOURDEL" userId="cf1e47cf-cb34-4627-9149-34902285c9a2" providerId="ADAL" clId="{0147BE94-997D-4250-8E6B-B4259F224AED}" dt="2023-05-24T15:51:53.041" v="11" actId="47"/>
          <pc:sldLayoutMkLst>
            <pc:docMk/>
            <pc:sldMasterMk cId="1194949657" sldId="2147483967"/>
            <pc:sldLayoutMk cId="170004905" sldId="2147484236"/>
          </pc:sldLayoutMkLst>
        </pc:sldLayoutChg>
        <pc:sldLayoutChg chg="del">
          <pc:chgData name="Vinciane BOURDEL" userId="cf1e47cf-cb34-4627-9149-34902285c9a2" providerId="ADAL" clId="{0147BE94-997D-4250-8E6B-B4259F224AED}" dt="2023-05-24T15:51:55.058" v="12" actId="47"/>
          <pc:sldLayoutMkLst>
            <pc:docMk/>
            <pc:sldMasterMk cId="1194949657" sldId="2147483967"/>
            <pc:sldLayoutMk cId="1989791396" sldId="2147484237"/>
          </pc:sldLayoutMkLst>
        </pc:sldLayoutChg>
      </pc:sldMasterChg>
    </pc:docChg>
  </pc:docChgLst>
  <pc:docChgLst>
    <pc:chgData name="Vinciane BOURDEL" userId="S::vbourdel@auvergnerhonealpes-entreprises.fr::cf1e47cf-cb34-4627-9149-34902285c9a2" providerId="AD" clId="Web-{5FCC9C15-8E4A-4435-B43B-205E4CB144F3}"/>
    <pc:docChg chg="modSld">
      <pc:chgData name="Vinciane BOURDEL" userId="S::vbourdel@auvergnerhonealpes-entreprises.fr::cf1e47cf-cb34-4627-9149-34902285c9a2" providerId="AD" clId="Web-{5FCC9C15-8E4A-4435-B43B-205E4CB144F3}" dt="2023-06-08T17:18:31.165" v="5" actId="20577"/>
      <pc:docMkLst>
        <pc:docMk/>
      </pc:docMkLst>
      <pc:sldChg chg="modSp">
        <pc:chgData name="Vinciane BOURDEL" userId="S::vbourdel@auvergnerhonealpes-entreprises.fr::cf1e47cf-cb34-4627-9149-34902285c9a2" providerId="AD" clId="Web-{5FCC9C15-8E4A-4435-B43B-205E4CB144F3}" dt="2023-06-08T17:18:15.071" v="3" actId="20577"/>
        <pc:sldMkLst>
          <pc:docMk/>
          <pc:sldMk cId="397794303" sldId="830"/>
        </pc:sldMkLst>
        <pc:spChg chg="mod">
          <ac:chgData name="Vinciane BOURDEL" userId="S::vbourdel@auvergnerhonealpes-entreprises.fr::cf1e47cf-cb34-4627-9149-34902285c9a2" providerId="AD" clId="Web-{5FCC9C15-8E4A-4435-B43B-205E4CB144F3}" dt="2023-06-08T17:18:15.071" v="3" actId="20577"/>
          <ac:spMkLst>
            <pc:docMk/>
            <pc:sldMk cId="397794303" sldId="830"/>
            <ac:spMk id="4" creationId="{00000000-0000-0000-0000-000000000000}"/>
          </ac:spMkLst>
        </pc:spChg>
      </pc:sldChg>
      <pc:sldChg chg="modSp">
        <pc:chgData name="Vinciane BOURDEL" userId="S::vbourdel@auvergnerhonealpes-entreprises.fr::cf1e47cf-cb34-4627-9149-34902285c9a2" providerId="AD" clId="Web-{5FCC9C15-8E4A-4435-B43B-205E4CB144F3}" dt="2023-06-08T17:18:31.165" v="5" actId="20577"/>
        <pc:sldMkLst>
          <pc:docMk/>
          <pc:sldMk cId="1788386587" sldId="1550"/>
        </pc:sldMkLst>
        <pc:spChg chg="mod">
          <ac:chgData name="Vinciane BOURDEL" userId="S::vbourdel@auvergnerhonealpes-entreprises.fr::cf1e47cf-cb34-4627-9149-34902285c9a2" providerId="AD" clId="Web-{5FCC9C15-8E4A-4435-B43B-205E4CB144F3}" dt="2023-06-08T17:18:31.165" v="5" actId="20577"/>
          <ac:spMkLst>
            <pc:docMk/>
            <pc:sldMk cId="1788386587" sldId="1550"/>
            <ac:spMk id="5" creationId="{4F5CF6D4-E652-CEDA-CF83-D9B2DC65CCBB}"/>
          </ac:spMkLst>
        </pc:spChg>
      </pc:sldChg>
    </pc:docChg>
  </pc:docChgLst>
  <pc:docChgLst>
    <pc:chgData name="Vinciane BOURDEL" userId="S::vbourdel@auvergnerhonealpes-entreprises.fr::cf1e47cf-cb34-4627-9149-34902285c9a2" providerId="AD" clId="Web-{642ADC7D-FDA1-B920-83C5-A6D66D149F5A}"/>
    <pc:docChg chg="modSld">
      <pc:chgData name="Vinciane BOURDEL" userId="S::vbourdel@auvergnerhonealpes-entreprises.fr::cf1e47cf-cb34-4627-9149-34902285c9a2" providerId="AD" clId="Web-{642ADC7D-FDA1-B920-83C5-A6D66D149F5A}" dt="2023-06-09T08:39:52.545" v="5" actId="1076"/>
      <pc:docMkLst>
        <pc:docMk/>
      </pc:docMkLst>
      <pc:sldChg chg="modSp">
        <pc:chgData name="Vinciane BOURDEL" userId="S::vbourdel@auvergnerhonealpes-entreprises.fr::cf1e47cf-cb34-4627-9149-34902285c9a2" providerId="AD" clId="Web-{642ADC7D-FDA1-B920-83C5-A6D66D149F5A}" dt="2023-06-09T08:39:10.265" v="3" actId="1076"/>
        <pc:sldMkLst>
          <pc:docMk/>
          <pc:sldMk cId="397794303" sldId="830"/>
        </pc:sldMkLst>
        <pc:picChg chg="mod">
          <ac:chgData name="Vinciane BOURDEL" userId="S::vbourdel@auvergnerhonealpes-entreprises.fr::cf1e47cf-cb34-4627-9149-34902285c9a2" providerId="AD" clId="Web-{642ADC7D-FDA1-B920-83C5-A6D66D149F5A}" dt="2023-06-09T08:39:10.265" v="3" actId="1076"/>
          <ac:picMkLst>
            <pc:docMk/>
            <pc:sldMk cId="397794303" sldId="830"/>
            <ac:picMk id="2" creationId="{C4CC5617-5914-1557-1B5A-49B9F06E8FE5}"/>
          </ac:picMkLst>
        </pc:picChg>
      </pc:sldChg>
      <pc:sldChg chg="modSp">
        <pc:chgData name="Vinciane BOURDEL" userId="S::vbourdel@auvergnerhonealpes-entreprises.fr::cf1e47cf-cb34-4627-9149-34902285c9a2" providerId="AD" clId="Web-{642ADC7D-FDA1-B920-83C5-A6D66D149F5A}" dt="2023-06-09T08:39:52.545" v="5" actId="1076"/>
        <pc:sldMkLst>
          <pc:docMk/>
          <pc:sldMk cId="2544297516" sldId="1552"/>
        </pc:sldMkLst>
        <pc:picChg chg="mod">
          <ac:chgData name="Vinciane BOURDEL" userId="S::vbourdel@auvergnerhonealpes-entreprises.fr::cf1e47cf-cb34-4627-9149-34902285c9a2" providerId="AD" clId="Web-{642ADC7D-FDA1-B920-83C5-A6D66D149F5A}" dt="2023-06-09T08:39:52.545" v="5" actId="1076"/>
          <ac:picMkLst>
            <pc:docMk/>
            <pc:sldMk cId="2544297516" sldId="1552"/>
            <ac:picMk id="7" creationId="{A2AD5B8C-D475-9B34-4477-D4D15303745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30179-CA57-433F-9EF4-085314EC2DA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</dgm:pt>
    <dgm:pt modelId="{4617B88B-8240-41ED-B462-869805B8098A}">
      <dgm:prSet phldrT="[Texte]"/>
      <dgm:spPr/>
      <dgm:t>
        <a:bodyPr/>
        <a:lstStyle/>
        <a:p>
          <a:r>
            <a:rPr lang="fr-FR" dirty="0"/>
            <a:t>Site web</a:t>
          </a:r>
        </a:p>
      </dgm:t>
    </dgm:pt>
    <dgm:pt modelId="{23064C53-836B-49D2-AD21-EA1CC83D63D6}" type="parTrans" cxnId="{4CD18222-DF1F-4C3C-9065-FE5590725288}">
      <dgm:prSet/>
      <dgm:spPr/>
      <dgm:t>
        <a:bodyPr/>
        <a:lstStyle/>
        <a:p>
          <a:endParaRPr lang="fr-FR"/>
        </a:p>
      </dgm:t>
    </dgm:pt>
    <dgm:pt modelId="{3522C90F-4D98-4B5E-BCF1-D42F1ABBF3E0}" type="sibTrans" cxnId="{4CD18222-DF1F-4C3C-9065-FE5590725288}">
      <dgm:prSet/>
      <dgm:spPr/>
      <dgm:t>
        <a:bodyPr/>
        <a:lstStyle/>
        <a:p>
          <a:endParaRPr lang="fr-FR"/>
        </a:p>
      </dgm:t>
    </dgm:pt>
    <dgm:pt modelId="{06EE8C28-6261-4F72-88CD-6EB67DBAC7E1}">
      <dgm:prSet phldrT="[Texte]"/>
      <dgm:spPr/>
      <dgm:t>
        <a:bodyPr/>
        <a:lstStyle/>
        <a:p>
          <a:r>
            <a:rPr lang="fr-FR" dirty="0"/>
            <a:t>Réseaux sociaux</a:t>
          </a:r>
        </a:p>
      </dgm:t>
    </dgm:pt>
    <dgm:pt modelId="{71E1EFF5-E764-44BE-9558-989DDB3F0C6D}" type="parTrans" cxnId="{88B332F8-08A7-48D6-A88C-EB2ADD56A570}">
      <dgm:prSet/>
      <dgm:spPr/>
      <dgm:t>
        <a:bodyPr/>
        <a:lstStyle/>
        <a:p>
          <a:endParaRPr lang="fr-FR"/>
        </a:p>
      </dgm:t>
    </dgm:pt>
    <dgm:pt modelId="{E739E142-6733-430E-B5A5-944FDC3F4E07}" type="sibTrans" cxnId="{88B332F8-08A7-48D6-A88C-EB2ADD56A570}">
      <dgm:prSet/>
      <dgm:spPr/>
      <dgm:t>
        <a:bodyPr/>
        <a:lstStyle/>
        <a:p>
          <a:endParaRPr lang="fr-FR"/>
        </a:p>
      </dgm:t>
    </dgm:pt>
    <dgm:pt modelId="{24B01898-17D8-4EEE-AF6B-BF50ED5518C1}">
      <dgm:prSet phldrT="[Texte]"/>
      <dgm:spPr/>
      <dgm:t>
        <a:bodyPr/>
        <a:lstStyle/>
        <a:p>
          <a:r>
            <a:rPr lang="fr-FR" dirty="0"/>
            <a:t>Plaquette d’information</a:t>
          </a:r>
        </a:p>
      </dgm:t>
    </dgm:pt>
    <dgm:pt modelId="{454A1320-D474-4623-BB69-5F4299F0DA7F}" type="parTrans" cxnId="{B4B19E44-AD19-4CCC-B77C-D248D4056E38}">
      <dgm:prSet/>
      <dgm:spPr/>
      <dgm:t>
        <a:bodyPr/>
        <a:lstStyle/>
        <a:p>
          <a:endParaRPr lang="fr-FR"/>
        </a:p>
      </dgm:t>
    </dgm:pt>
    <dgm:pt modelId="{9D2F6999-65BE-4CE0-9EFB-A187A4A94204}" type="sibTrans" cxnId="{B4B19E44-AD19-4CCC-B77C-D248D4056E38}">
      <dgm:prSet/>
      <dgm:spPr/>
      <dgm:t>
        <a:bodyPr/>
        <a:lstStyle/>
        <a:p>
          <a:endParaRPr lang="fr-FR"/>
        </a:p>
      </dgm:t>
    </dgm:pt>
    <dgm:pt modelId="{406AF09F-9695-417D-BF9E-9429546FA0ED}">
      <dgm:prSet phldrT="[Texte]"/>
      <dgm:spPr/>
      <dgm:t>
        <a:bodyPr/>
        <a:lstStyle/>
        <a:p>
          <a:r>
            <a:rPr lang="fr-FR" dirty="0"/>
            <a:t>Appli </a:t>
          </a:r>
          <a:r>
            <a:rPr lang="fr-FR" dirty="0" err="1"/>
            <a:t>My</a:t>
          </a:r>
          <a:r>
            <a:rPr lang="fr-FR" dirty="0"/>
            <a:t> ARAE</a:t>
          </a:r>
        </a:p>
      </dgm:t>
    </dgm:pt>
    <dgm:pt modelId="{BEB1D6AE-00E9-4196-BF41-8B3AD506CB95}" type="parTrans" cxnId="{943676CA-B776-42EA-94B0-A4519EC10596}">
      <dgm:prSet/>
      <dgm:spPr/>
      <dgm:t>
        <a:bodyPr/>
        <a:lstStyle/>
        <a:p>
          <a:endParaRPr lang="fr-FR"/>
        </a:p>
      </dgm:t>
    </dgm:pt>
    <dgm:pt modelId="{4A23E1C5-A0CA-42B8-84BE-BA97F921F193}" type="sibTrans" cxnId="{943676CA-B776-42EA-94B0-A4519EC10596}">
      <dgm:prSet/>
      <dgm:spPr/>
      <dgm:t>
        <a:bodyPr/>
        <a:lstStyle/>
        <a:p>
          <a:endParaRPr lang="fr-FR"/>
        </a:p>
      </dgm:t>
    </dgm:pt>
    <dgm:pt modelId="{A4393707-C3F5-4214-8C78-29962F5F8075}">
      <dgm:prSet phldrT="[Texte]"/>
      <dgm:spPr/>
      <dgm:t>
        <a:bodyPr/>
        <a:lstStyle/>
        <a:p>
          <a:r>
            <a:rPr lang="fr-FR" dirty="0"/>
            <a:t>Vidéos</a:t>
          </a:r>
        </a:p>
      </dgm:t>
    </dgm:pt>
    <dgm:pt modelId="{C1AB085D-0B46-45D3-AFF9-3E4D24F14929}" type="parTrans" cxnId="{72A9220B-AC82-42CA-98E7-BD328206D5EE}">
      <dgm:prSet/>
      <dgm:spPr/>
      <dgm:t>
        <a:bodyPr/>
        <a:lstStyle/>
        <a:p>
          <a:endParaRPr lang="fr-FR"/>
        </a:p>
      </dgm:t>
    </dgm:pt>
    <dgm:pt modelId="{0F02BCF3-576D-447D-9F89-1EE8DE2A5856}" type="sibTrans" cxnId="{72A9220B-AC82-42CA-98E7-BD328206D5EE}">
      <dgm:prSet/>
      <dgm:spPr/>
      <dgm:t>
        <a:bodyPr/>
        <a:lstStyle/>
        <a:p>
          <a:endParaRPr lang="fr-FR"/>
        </a:p>
      </dgm:t>
    </dgm:pt>
    <dgm:pt modelId="{6D9C47A8-1FD4-4375-8EBD-A26ABB69C5D5}" type="pres">
      <dgm:prSet presAssocID="{2E930179-CA57-433F-9EF4-085314EC2DAC}" presName="Name0" presStyleCnt="0">
        <dgm:presLayoutVars>
          <dgm:dir/>
        </dgm:presLayoutVars>
      </dgm:prSet>
      <dgm:spPr/>
    </dgm:pt>
    <dgm:pt modelId="{88E29219-C7F4-437D-966E-D1E2FB818628}" type="pres">
      <dgm:prSet presAssocID="{4617B88B-8240-41ED-B462-869805B8098A}" presName="noChildren" presStyleCnt="0"/>
      <dgm:spPr/>
    </dgm:pt>
    <dgm:pt modelId="{5CDA4D12-94C2-46A5-B6E0-6E873B3A571E}" type="pres">
      <dgm:prSet presAssocID="{4617B88B-8240-41ED-B462-869805B8098A}" presName="gap" presStyleCnt="0"/>
      <dgm:spPr/>
    </dgm:pt>
    <dgm:pt modelId="{C916380C-D725-4D0B-AC98-5D448C1517D7}" type="pres">
      <dgm:prSet presAssocID="{4617B88B-8240-41ED-B462-869805B8098A}" presName="medCircle2" presStyleLbl="vennNode1" presStyleIdx="0" presStyleCnt="5"/>
      <dgm:spPr/>
    </dgm:pt>
    <dgm:pt modelId="{13C27C92-1914-4651-98FB-52C27EF0B5BE}" type="pres">
      <dgm:prSet presAssocID="{4617B88B-8240-41ED-B462-869805B8098A}" presName="txLvlOnly1" presStyleLbl="revTx" presStyleIdx="0" presStyleCnt="5"/>
      <dgm:spPr/>
    </dgm:pt>
    <dgm:pt modelId="{24E613D1-BC94-402A-89A0-4A08296162E1}" type="pres">
      <dgm:prSet presAssocID="{06EE8C28-6261-4F72-88CD-6EB67DBAC7E1}" presName="noChildren" presStyleCnt="0"/>
      <dgm:spPr/>
    </dgm:pt>
    <dgm:pt modelId="{B67B1121-BB18-49FD-AA69-F17ACB7EBD14}" type="pres">
      <dgm:prSet presAssocID="{06EE8C28-6261-4F72-88CD-6EB67DBAC7E1}" presName="gap" presStyleCnt="0"/>
      <dgm:spPr/>
    </dgm:pt>
    <dgm:pt modelId="{7834E610-D21F-40FF-B2EA-03FFBC58B094}" type="pres">
      <dgm:prSet presAssocID="{06EE8C28-6261-4F72-88CD-6EB67DBAC7E1}" presName="medCircle2" presStyleLbl="vennNode1" presStyleIdx="1" presStyleCnt="5"/>
      <dgm:spPr/>
    </dgm:pt>
    <dgm:pt modelId="{33059D95-40B4-471D-92E7-0868E9FFFB88}" type="pres">
      <dgm:prSet presAssocID="{06EE8C28-6261-4F72-88CD-6EB67DBAC7E1}" presName="txLvlOnly1" presStyleLbl="revTx" presStyleIdx="1" presStyleCnt="5"/>
      <dgm:spPr/>
    </dgm:pt>
    <dgm:pt modelId="{B97D8E4F-E9B6-49C3-8EF2-D3F45D4D1862}" type="pres">
      <dgm:prSet presAssocID="{24B01898-17D8-4EEE-AF6B-BF50ED5518C1}" presName="noChildren" presStyleCnt="0"/>
      <dgm:spPr/>
    </dgm:pt>
    <dgm:pt modelId="{98CC1DD7-2AE8-40BE-9494-416F87D6AFC6}" type="pres">
      <dgm:prSet presAssocID="{24B01898-17D8-4EEE-AF6B-BF50ED5518C1}" presName="gap" presStyleCnt="0"/>
      <dgm:spPr/>
    </dgm:pt>
    <dgm:pt modelId="{7F496755-4CC0-40EC-B842-48241F719189}" type="pres">
      <dgm:prSet presAssocID="{24B01898-17D8-4EEE-AF6B-BF50ED5518C1}" presName="medCircle2" presStyleLbl="vennNode1" presStyleIdx="2" presStyleCnt="5"/>
      <dgm:spPr/>
    </dgm:pt>
    <dgm:pt modelId="{D2DDCDDB-433F-4B0D-9E1C-C253FA688E12}" type="pres">
      <dgm:prSet presAssocID="{24B01898-17D8-4EEE-AF6B-BF50ED5518C1}" presName="txLvlOnly1" presStyleLbl="revTx" presStyleIdx="2" presStyleCnt="5"/>
      <dgm:spPr/>
    </dgm:pt>
    <dgm:pt modelId="{D137BC63-BB8E-44D2-B3E0-16E9F6218090}" type="pres">
      <dgm:prSet presAssocID="{406AF09F-9695-417D-BF9E-9429546FA0ED}" presName="noChildren" presStyleCnt="0"/>
      <dgm:spPr/>
    </dgm:pt>
    <dgm:pt modelId="{6B9E23E9-D1F5-4350-A736-F331957391D1}" type="pres">
      <dgm:prSet presAssocID="{406AF09F-9695-417D-BF9E-9429546FA0ED}" presName="gap" presStyleCnt="0"/>
      <dgm:spPr/>
    </dgm:pt>
    <dgm:pt modelId="{3559DA68-4D58-41C6-B905-FB4866ACF5A2}" type="pres">
      <dgm:prSet presAssocID="{406AF09F-9695-417D-BF9E-9429546FA0ED}" presName="medCircle2" presStyleLbl="vennNode1" presStyleIdx="3" presStyleCnt="5"/>
      <dgm:spPr/>
    </dgm:pt>
    <dgm:pt modelId="{A2CEB5BE-B681-4298-AACC-FFEB4F91C782}" type="pres">
      <dgm:prSet presAssocID="{406AF09F-9695-417D-BF9E-9429546FA0ED}" presName="txLvlOnly1" presStyleLbl="revTx" presStyleIdx="3" presStyleCnt="5"/>
      <dgm:spPr/>
    </dgm:pt>
    <dgm:pt modelId="{34FC7C62-D22C-471A-87FB-4D9834DCFF31}" type="pres">
      <dgm:prSet presAssocID="{A4393707-C3F5-4214-8C78-29962F5F8075}" presName="noChildren" presStyleCnt="0"/>
      <dgm:spPr/>
    </dgm:pt>
    <dgm:pt modelId="{8528D0E1-C509-4F1E-A64B-EEC1D1E1463E}" type="pres">
      <dgm:prSet presAssocID="{A4393707-C3F5-4214-8C78-29962F5F8075}" presName="gap" presStyleCnt="0"/>
      <dgm:spPr/>
    </dgm:pt>
    <dgm:pt modelId="{C5704044-ED4E-40E7-9953-B7C6C843C002}" type="pres">
      <dgm:prSet presAssocID="{A4393707-C3F5-4214-8C78-29962F5F8075}" presName="medCircle2" presStyleLbl="vennNode1" presStyleIdx="4" presStyleCnt="5"/>
      <dgm:spPr/>
    </dgm:pt>
    <dgm:pt modelId="{58155E81-E5D4-446C-9154-C911EE9753E3}" type="pres">
      <dgm:prSet presAssocID="{A4393707-C3F5-4214-8C78-29962F5F8075}" presName="txLvlOnly1" presStyleLbl="revTx" presStyleIdx="4" presStyleCnt="5"/>
      <dgm:spPr/>
    </dgm:pt>
  </dgm:ptLst>
  <dgm:cxnLst>
    <dgm:cxn modelId="{A0077804-3945-4C85-AEC7-E0E6B54A11BA}" type="presOf" srcId="{2E930179-CA57-433F-9EF4-085314EC2DAC}" destId="{6D9C47A8-1FD4-4375-8EBD-A26ABB69C5D5}" srcOrd="0" destOrd="0" presId="urn:microsoft.com/office/officeart/2008/layout/VerticalCircleList"/>
    <dgm:cxn modelId="{72A9220B-AC82-42CA-98E7-BD328206D5EE}" srcId="{2E930179-CA57-433F-9EF4-085314EC2DAC}" destId="{A4393707-C3F5-4214-8C78-29962F5F8075}" srcOrd="4" destOrd="0" parTransId="{C1AB085D-0B46-45D3-AFF9-3E4D24F14929}" sibTransId="{0F02BCF3-576D-447D-9F89-1EE8DE2A5856}"/>
    <dgm:cxn modelId="{AA6BD718-DAFE-4886-A324-73736ADB5C85}" type="presOf" srcId="{24B01898-17D8-4EEE-AF6B-BF50ED5518C1}" destId="{D2DDCDDB-433F-4B0D-9E1C-C253FA688E12}" srcOrd="0" destOrd="0" presId="urn:microsoft.com/office/officeart/2008/layout/VerticalCircleList"/>
    <dgm:cxn modelId="{4CD18222-DF1F-4C3C-9065-FE5590725288}" srcId="{2E930179-CA57-433F-9EF4-085314EC2DAC}" destId="{4617B88B-8240-41ED-B462-869805B8098A}" srcOrd="0" destOrd="0" parTransId="{23064C53-836B-49D2-AD21-EA1CC83D63D6}" sibTransId="{3522C90F-4D98-4B5E-BCF1-D42F1ABBF3E0}"/>
    <dgm:cxn modelId="{7DF15E39-FD28-4EBA-AFBE-A832737FAF1A}" type="presOf" srcId="{A4393707-C3F5-4214-8C78-29962F5F8075}" destId="{58155E81-E5D4-446C-9154-C911EE9753E3}" srcOrd="0" destOrd="0" presId="urn:microsoft.com/office/officeart/2008/layout/VerticalCircleList"/>
    <dgm:cxn modelId="{103F3D60-DC24-45BD-B1EE-A1F53F367804}" type="presOf" srcId="{06EE8C28-6261-4F72-88CD-6EB67DBAC7E1}" destId="{33059D95-40B4-471D-92E7-0868E9FFFB88}" srcOrd="0" destOrd="0" presId="urn:microsoft.com/office/officeart/2008/layout/VerticalCircleList"/>
    <dgm:cxn modelId="{B4B19E44-AD19-4CCC-B77C-D248D4056E38}" srcId="{2E930179-CA57-433F-9EF4-085314EC2DAC}" destId="{24B01898-17D8-4EEE-AF6B-BF50ED5518C1}" srcOrd="2" destOrd="0" parTransId="{454A1320-D474-4623-BB69-5F4299F0DA7F}" sibTransId="{9D2F6999-65BE-4CE0-9EFB-A187A4A94204}"/>
    <dgm:cxn modelId="{EF7C8A4F-AECB-4485-A590-D531A4E6F64B}" type="presOf" srcId="{4617B88B-8240-41ED-B462-869805B8098A}" destId="{13C27C92-1914-4651-98FB-52C27EF0B5BE}" srcOrd="0" destOrd="0" presId="urn:microsoft.com/office/officeart/2008/layout/VerticalCircleList"/>
    <dgm:cxn modelId="{320ABD79-0AD7-4F4B-BB19-A95D9C4B4BBD}" type="presOf" srcId="{406AF09F-9695-417D-BF9E-9429546FA0ED}" destId="{A2CEB5BE-B681-4298-AACC-FFEB4F91C782}" srcOrd="0" destOrd="0" presId="urn:microsoft.com/office/officeart/2008/layout/VerticalCircleList"/>
    <dgm:cxn modelId="{943676CA-B776-42EA-94B0-A4519EC10596}" srcId="{2E930179-CA57-433F-9EF4-085314EC2DAC}" destId="{406AF09F-9695-417D-BF9E-9429546FA0ED}" srcOrd="3" destOrd="0" parTransId="{BEB1D6AE-00E9-4196-BF41-8B3AD506CB95}" sibTransId="{4A23E1C5-A0CA-42B8-84BE-BA97F921F193}"/>
    <dgm:cxn modelId="{88B332F8-08A7-48D6-A88C-EB2ADD56A570}" srcId="{2E930179-CA57-433F-9EF4-085314EC2DAC}" destId="{06EE8C28-6261-4F72-88CD-6EB67DBAC7E1}" srcOrd="1" destOrd="0" parTransId="{71E1EFF5-E764-44BE-9558-989DDB3F0C6D}" sibTransId="{E739E142-6733-430E-B5A5-944FDC3F4E07}"/>
    <dgm:cxn modelId="{E51F7423-0847-460A-B8E3-46CB193BD8C2}" type="presParOf" srcId="{6D9C47A8-1FD4-4375-8EBD-A26ABB69C5D5}" destId="{88E29219-C7F4-437D-966E-D1E2FB818628}" srcOrd="0" destOrd="0" presId="urn:microsoft.com/office/officeart/2008/layout/VerticalCircleList"/>
    <dgm:cxn modelId="{8FF65704-BED3-4A7E-8701-98BCA394F000}" type="presParOf" srcId="{88E29219-C7F4-437D-966E-D1E2FB818628}" destId="{5CDA4D12-94C2-46A5-B6E0-6E873B3A571E}" srcOrd="0" destOrd="0" presId="urn:microsoft.com/office/officeart/2008/layout/VerticalCircleList"/>
    <dgm:cxn modelId="{1FC5403E-1DE7-42E7-99A5-9CDC6FBEB0D7}" type="presParOf" srcId="{88E29219-C7F4-437D-966E-D1E2FB818628}" destId="{C916380C-D725-4D0B-AC98-5D448C1517D7}" srcOrd="1" destOrd="0" presId="urn:microsoft.com/office/officeart/2008/layout/VerticalCircleList"/>
    <dgm:cxn modelId="{D0B39B14-C611-4AC0-AA63-4E9F9B2FBA30}" type="presParOf" srcId="{88E29219-C7F4-437D-966E-D1E2FB818628}" destId="{13C27C92-1914-4651-98FB-52C27EF0B5BE}" srcOrd="2" destOrd="0" presId="urn:microsoft.com/office/officeart/2008/layout/VerticalCircleList"/>
    <dgm:cxn modelId="{841B29D0-B161-4993-84CA-37C0611B5F14}" type="presParOf" srcId="{6D9C47A8-1FD4-4375-8EBD-A26ABB69C5D5}" destId="{24E613D1-BC94-402A-89A0-4A08296162E1}" srcOrd="1" destOrd="0" presId="urn:microsoft.com/office/officeart/2008/layout/VerticalCircleList"/>
    <dgm:cxn modelId="{7A0260A9-7711-4FA9-865A-E6A733A1EFAF}" type="presParOf" srcId="{24E613D1-BC94-402A-89A0-4A08296162E1}" destId="{B67B1121-BB18-49FD-AA69-F17ACB7EBD14}" srcOrd="0" destOrd="0" presId="urn:microsoft.com/office/officeart/2008/layout/VerticalCircleList"/>
    <dgm:cxn modelId="{44A71889-AFE3-4CD1-8EAB-F8342025C285}" type="presParOf" srcId="{24E613D1-BC94-402A-89A0-4A08296162E1}" destId="{7834E610-D21F-40FF-B2EA-03FFBC58B094}" srcOrd="1" destOrd="0" presId="urn:microsoft.com/office/officeart/2008/layout/VerticalCircleList"/>
    <dgm:cxn modelId="{7FE2408B-B53E-47AD-AAFB-BEAAD5A9B54E}" type="presParOf" srcId="{24E613D1-BC94-402A-89A0-4A08296162E1}" destId="{33059D95-40B4-471D-92E7-0868E9FFFB88}" srcOrd="2" destOrd="0" presId="urn:microsoft.com/office/officeart/2008/layout/VerticalCircleList"/>
    <dgm:cxn modelId="{B8A7D1B1-6C15-40FF-B2DF-B48DB46CB12C}" type="presParOf" srcId="{6D9C47A8-1FD4-4375-8EBD-A26ABB69C5D5}" destId="{B97D8E4F-E9B6-49C3-8EF2-D3F45D4D1862}" srcOrd="2" destOrd="0" presId="urn:microsoft.com/office/officeart/2008/layout/VerticalCircleList"/>
    <dgm:cxn modelId="{A21D6FE6-03F3-42FA-86F2-F24B4FC2BF6F}" type="presParOf" srcId="{B97D8E4F-E9B6-49C3-8EF2-D3F45D4D1862}" destId="{98CC1DD7-2AE8-40BE-9494-416F87D6AFC6}" srcOrd="0" destOrd="0" presId="urn:microsoft.com/office/officeart/2008/layout/VerticalCircleList"/>
    <dgm:cxn modelId="{4A3E17FD-5E39-4C11-B034-061C442097A2}" type="presParOf" srcId="{B97D8E4F-E9B6-49C3-8EF2-D3F45D4D1862}" destId="{7F496755-4CC0-40EC-B842-48241F719189}" srcOrd="1" destOrd="0" presId="urn:microsoft.com/office/officeart/2008/layout/VerticalCircleList"/>
    <dgm:cxn modelId="{770F9505-A034-47CE-9DF1-D900736E9AD3}" type="presParOf" srcId="{B97D8E4F-E9B6-49C3-8EF2-D3F45D4D1862}" destId="{D2DDCDDB-433F-4B0D-9E1C-C253FA688E12}" srcOrd="2" destOrd="0" presId="urn:microsoft.com/office/officeart/2008/layout/VerticalCircleList"/>
    <dgm:cxn modelId="{9778020B-E16F-4F09-A2B5-34B0E51D082A}" type="presParOf" srcId="{6D9C47A8-1FD4-4375-8EBD-A26ABB69C5D5}" destId="{D137BC63-BB8E-44D2-B3E0-16E9F6218090}" srcOrd="3" destOrd="0" presId="urn:microsoft.com/office/officeart/2008/layout/VerticalCircleList"/>
    <dgm:cxn modelId="{B923C53C-43B6-4CB8-B136-372674F85F74}" type="presParOf" srcId="{D137BC63-BB8E-44D2-B3E0-16E9F6218090}" destId="{6B9E23E9-D1F5-4350-A736-F331957391D1}" srcOrd="0" destOrd="0" presId="urn:microsoft.com/office/officeart/2008/layout/VerticalCircleList"/>
    <dgm:cxn modelId="{DB55642B-8C4C-4ED8-BEC1-F6C16027CDDD}" type="presParOf" srcId="{D137BC63-BB8E-44D2-B3E0-16E9F6218090}" destId="{3559DA68-4D58-41C6-B905-FB4866ACF5A2}" srcOrd="1" destOrd="0" presId="urn:microsoft.com/office/officeart/2008/layout/VerticalCircleList"/>
    <dgm:cxn modelId="{9BEC63D7-168A-44F2-9163-4B4ED064A097}" type="presParOf" srcId="{D137BC63-BB8E-44D2-B3E0-16E9F6218090}" destId="{A2CEB5BE-B681-4298-AACC-FFEB4F91C782}" srcOrd="2" destOrd="0" presId="urn:microsoft.com/office/officeart/2008/layout/VerticalCircleList"/>
    <dgm:cxn modelId="{ADCA532D-C51E-4924-BA37-C7E55D1B3FF8}" type="presParOf" srcId="{6D9C47A8-1FD4-4375-8EBD-A26ABB69C5D5}" destId="{34FC7C62-D22C-471A-87FB-4D9834DCFF31}" srcOrd="4" destOrd="0" presId="urn:microsoft.com/office/officeart/2008/layout/VerticalCircleList"/>
    <dgm:cxn modelId="{513055B5-6162-4ED8-9A51-B49D2931562E}" type="presParOf" srcId="{34FC7C62-D22C-471A-87FB-4D9834DCFF31}" destId="{8528D0E1-C509-4F1E-A64B-EEC1D1E1463E}" srcOrd="0" destOrd="0" presId="urn:microsoft.com/office/officeart/2008/layout/VerticalCircleList"/>
    <dgm:cxn modelId="{6CFD4FEA-883C-43A1-B3C0-D817DC80A544}" type="presParOf" srcId="{34FC7C62-D22C-471A-87FB-4D9834DCFF31}" destId="{C5704044-ED4E-40E7-9953-B7C6C843C002}" srcOrd="1" destOrd="0" presId="urn:microsoft.com/office/officeart/2008/layout/VerticalCircleList"/>
    <dgm:cxn modelId="{0A17857B-230B-408A-90F2-1FED001142F1}" type="presParOf" srcId="{34FC7C62-D22C-471A-87FB-4D9834DCFF31}" destId="{58155E81-E5D4-446C-9154-C911EE9753E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C34D6-A8C9-486F-B79B-BA86D8464A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F45F36-9640-472B-80DD-7C9BB0834BA1}">
      <dgm:prSet phldrT="[Texte]"/>
      <dgm:spPr/>
      <dgm:t>
        <a:bodyPr/>
        <a:lstStyle/>
        <a:p>
          <a:r>
            <a:rPr lang="fr-FR" dirty="0"/>
            <a:t>Site web</a:t>
          </a:r>
        </a:p>
      </dgm:t>
    </dgm:pt>
    <dgm:pt modelId="{AF06ECFC-BD51-48C1-85E3-5FE501965A6E}" type="parTrans" cxnId="{8DFA4C72-A479-4262-A57F-CB7BBDA93706}">
      <dgm:prSet/>
      <dgm:spPr/>
      <dgm:t>
        <a:bodyPr/>
        <a:lstStyle/>
        <a:p>
          <a:endParaRPr lang="fr-FR"/>
        </a:p>
      </dgm:t>
    </dgm:pt>
    <dgm:pt modelId="{239502C2-E03A-41CD-A676-362F3BD6BB33}" type="sibTrans" cxnId="{8DFA4C72-A479-4262-A57F-CB7BBDA93706}">
      <dgm:prSet/>
      <dgm:spPr/>
      <dgm:t>
        <a:bodyPr/>
        <a:lstStyle/>
        <a:p>
          <a:endParaRPr lang="fr-FR"/>
        </a:p>
      </dgm:t>
    </dgm:pt>
    <dgm:pt modelId="{F50217F7-69F9-4398-A2C3-F3DE0783EE52}">
      <dgm:prSet phldrT="[Texte]"/>
      <dgm:spPr/>
      <dgm:t>
        <a:bodyPr/>
        <a:lstStyle/>
        <a:p>
          <a:r>
            <a:rPr lang="fr-FR" dirty="0"/>
            <a:t>Rencontres territoriales PERL</a:t>
          </a:r>
        </a:p>
      </dgm:t>
    </dgm:pt>
    <dgm:pt modelId="{A46E8FD2-D14C-450F-A9B0-837338800616}" type="parTrans" cxnId="{42A9D073-092E-4853-AD91-A806D2A67546}">
      <dgm:prSet/>
      <dgm:spPr/>
      <dgm:t>
        <a:bodyPr/>
        <a:lstStyle/>
        <a:p>
          <a:endParaRPr lang="fr-FR"/>
        </a:p>
      </dgm:t>
    </dgm:pt>
    <dgm:pt modelId="{CF29284F-F166-4AD8-A55B-96E5E7C19A37}" type="sibTrans" cxnId="{42A9D073-092E-4853-AD91-A806D2A67546}">
      <dgm:prSet/>
      <dgm:spPr/>
      <dgm:t>
        <a:bodyPr/>
        <a:lstStyle/>
        <a:p>
          <a:endParaRPr lang="fr-FR"/>
        </a:p>
      </dgm:t>
    </dgm:pt>
    <dgm:pt modelId="{DF3D5FF2-7973-48E6-A66F-FAC939F3B94D}">
      <dgm:prSet phldrT="[Texte]"/>
      <dgm:spPr/>
      <dgm:t>
        <a:bodyPr/>
        <a:lstStyle/>
        <a:p>
          <a:r>
            <a:rPr lang="fr-FR" dirty="0"/>
            <a:t>Réseaux sociaux</a:t>
          </a:r>
        </a:p>
      </dgm:t>
    </dgm:pt>
    <dgm:pt modelId="{5055A306-BD08-4618-B194-427531253D7F}" type="parTrans" cxnId="{A7D6D260-02BB-42E3-ABC1-C4DF1FA70340}">
      <dgm:prSet/>
      <dgm:spPr/>
      <dgm:t>
        <a:bodyPr/>
        <a:lstStyle/>
        <a:p>
          <a:endParaRPr lang="fr-FR"/>
        </a:p>
      </dgm:t>
    </dgm:pt>
    <dgm:pt modelId="{14943E05-A9C9-4E64-ABE2-5A6956B653C3}" type="sibTrans" cxnId="{A7D6D260-02BB-42E3-ABC1-C4DF1FA70340}">
      <dgm:prSet/>
      <dgm:spPr/>
      <dgm:t>
        <a:bodyPr/>
        <a:lstStyle/>
        <a:p>
          <a:endParaRPr lang="fr-FR"/>
        </a:p>
      </dgm:t>
    </dgm:pt>
    <dgm:pt modelId="{E547CC69-91C6-4BC0-92E3-0EF6B164F114}">
      <dgm:prSet phldrT="[Texte]"/>
      <dgm:spPr/>
      <dgm:t>
        <a:bodyPr/>
        <a:lstStyle/>
        <a:p>
          <a:r>
            <a:rPr lang="fr-FR" dirty="0"/>
            <a:t>Série vidéos PERL</a:t>
          </a:r>
        </a:p>
      </dgm:t>
    </dgm:pt>
    <dgm:pt modelId="{50247E88-F4F0-4FA2-B7BA-BCBDD8EF0435}" type="parTrans" cxnId="{6539A34F-7112-4741-8501-DED8345D8EAE}">
      <dgm:prSet/>
      <dgm:spPr/>
      <dgm:t>
        <a:bodyPr/>
        <a:lstStyle/>
        <a:p>
          <a:endParaRPr lang="fr-FR"/>
        </a:p>
      </dgm:t>
    </dgm:pt>
    <dgm:pt modelId="{256E5DFB-DC0C-4C06-B3F0-FDE5677B2E24}" type="sibTrans" cxnId="{6539A34F-7112-4741-8501-DED8345D8EAE}">
      <dgm:prSet/>
      <dgm:spPr/>
      <dgm:t>
        <a:bodyPr/>
        <a:lstStyle/>
        <a:p>
          <a:endParaRPr lang="fr-FR"/>
        </a:p>
      </dgm:t>
    </dgm:pt>
    <dgm:pt modelId="{B279C25D-3EC6-47A3-AD8E-3E2EAB806385}">
      <dgm:prSet phldrT="[Texte]"/>
      <dgm:spPr/>
      <dgm:t>
        <a:bodyPr/>
        <a:lstStyle/>
        <a:p>
          <a:r>
            <a:rPr lang="fr-FR" dirty="0"/>
            <a:t>Mailing aux PERL</a:t>
          </a:r>
        </a:p>
      </dgm:t>
    </dgm:pt>
    <dgm:pt modelId="{C01D220D-529B-4BFC-8026-C86EB58B2BB0}" type="parTrans" cxnId="{D510D52B-49F2-4FA2-8D1F-BE271763EC6C}">
      <dgm:prSet/>
      <dgm:spPr/>
      <dgm:t>
        <a:bodyPr/>
        <a:lstStyle/>
        <a:p>
          <a:endParaRPr lang="fr-FR"/>
        </a:p>
      </dgm:t>
    </dgm:pt>
    <dgm:pt modelId="{B9967B8B-D0A9-4785-B27A-DD5239EBD687}" type="sibTrans" cxnId="{D510D52B-49F2-4FA2-8D1F-BE271763EC6C}">
      <dgm:prSet/>
      <dgm:spPr/>
      <dgm:t>
        <a:bodyPr/>
        <a:lstStyle/>
        <a:p>
          <a:endParaRPr lang="fr-FR"/>
        </a:p>
      </dgm:t>
    </dgm:pt>
    <dgm:pt modelId="{724AEB85-2263-4F5F-80A1-CB8DB79A3B44}">
      <dgm:prSet phldrT="[Texte]"/>
      <dgm:spPr/>
      <dgm:t>
        <a:bodyPr/>
        <a:lstStyle/>
        <a:p>
          <a:r>
            <a:rPr lang="fr-FR" dirty="0"/>
            <a:t>Goodies</a:t>
          </a:r>
        </a:p>
      </dgm:t>
    </dgm:pt>
    <dgm:pt modelId="{B629B830-065A-4EA3-A618-64998F87BAA2}" type="parTrans" cxnId="{DF5A309E-16D6-41A9-A539-C4C6F32C08C9}">
      <dgm:prSet/>
      <dgm:spPr/>
      <dgm:t>
        <a:bodyPr/>
        <a:lstStyle/>
        <a:p>
          <a:endParaRPr lang="fr-FR"/>
        </a:p>
      </dgm:t>
    </dgm:pt>
    <dgm:pt modelId="{9C91FE0C-BFDE-464F-A762-0D0E53F6544B}" type="sibTrans" cxnId="{DF5A309E-16D6-41A9-A539-C4C6F32C08C9}">
      <dgm:prSet/>
      <dgm:spPr/>
      <dgm:t>
        <a:bodyPr/>
        <a:lstStyle/>
        <a:p>
          <a:endParaRPr lang="fr-FR"/>
        </a:p>
      </dgm:t>
    </dgm:pt>
    <dgm:pt modelId="{A14D760B-5AD8-4D80-BD6E-6867D3C3E0D6}">
      <dgm:prSet phldrT="[Texte]"/>
      <dgm:spPr/>
      <dgm:t>
        <a:bodyPr/>
        <a:lstStyle/>
        <a:p>
          <a:r>
            <a:rPr lang="fr-FR" dirty="0"/>
            <a:t>Présentation du Kit com</a:t>
          </a:r>
        </a:p>
      </dgm:t>
    </dgm:pt>
    <dgm:pt modelId="{FFE5EBE3-E115-4949-B666-7988AD936C23}" type="parTrans" cxnId="{448F8B67-B115-4736-830B-E88BEA90C432}">
      <dgm:prSet/>
      <dgm:spPr/>
      <dgm:t>
        <a:bodyPr/>
        <a:lstStyle/>
        <a:p>
          <a:endParaRPr lang="fr-FR"/>
        </a:p>
      </dgm:t>
    </dgm:pt>
    <dgm:pt modelId="{25894151-8B5D-4072-AF09-BCA2C096CACA}" type="sibTrans" cxnId="{448F8B67-B115-4736-830B-E88BEA90C432}">
      <dgm:prSet/>
      <dgm:spPr/>
      <dgm:t>
        <a:bodyPr/>
        <a:lstStyle/>
        <a:p>
          <a:endParaRPr lang="fr-FR"/>
        </a:p>
      </dgm:t>
    </dgm:pt>
    <dgm:pt modelId="{35645085-D7F3-490A-B86F-0A2AB9DBBC6D}">
      <dgm:prSet phldrT="[Texte]"/>
      <dgm:spPr/>
      <dgm:t>
        <a:bodyPr/>
        <a:lstStyle/>
        <a:p>
          <a:r>
            <a:rPr lang="fr-FR" dirty="0"/>
            <a:t>Remise de badges</a:t>
          </a:r>
        </a:p>
      </dgm:t>
    </dgm:pt>
    <dgm:pt modelId="{05016B0B-2A26-4716-99F3-DC607EC8FFFE}" type="parTrans" cxnId="{C0C58AAC-DC1F-4952-BE8E-BC7883D310EC}">
      <dgm:prSet/>
      <dgm:spPr/>
      <dgm:t>
        <a:bodyPr/>
        <a:lstStyle/>
        <a:p>
          <a:endParaRPr lang="fr-FR"/>
        </a:p>
      </dgm:t>
    </dgm:pt>
    <dgm:pt modelId="{CBCFA79B-E0F0-4AD9-8658-6C8E4E6333E0}" type="sibTrans" cxnId="{C0C58AAC-DC1F-4952-BE8E-BC7883D310EC}">
      <dgm:prSet/>
      <dgm:spPr/>
      <dgm:t>
        <a:bodyPr/>
        <a:lstStyle/>
        <a:p>
          <a:endParaRPr lang="fr-FR"/>
        </a:p>
      </dgm:t>
    </dgm:pt>
    <dgm:pt modelId="{0CD1E765-4BD9-4F09-A64A-3F01E08C0A30}">
      <dgm:prSet phldrT="[Texte]"/>
      <dgm:spPr/>
      <dgm:t>
        <a:bodyPr/>
        <a:lstStyle/>
        <a:p>
          <a:r>
            <a:rPr lang="fr-FR" dirty="0"/>
            <a:t>AG</a:t>
          </a:r>
        </a:p>
      </dgm:t>
    </dgm:pt>
    <dgm:pt modelId="{E8013B6B-C54B-4D2B-9FB4-020BBA9013A0}" type="parTrans" cxnId="{19BEB055-D891-47E2-802B-6229AF8497AF}">
      <dgm:prSet/>
      <dgm:spPr/>
      <dgm:t>
        <a:bodyPr/>
        <a:lstStyle/>
        <a:p>
          <a:endParaRPr lang="fr-FR"/>
        </a:p>
      </dgm:t>
    </dgm:pt>
    <dgm:pt modelId="{1B1CF7AB-B197-44F0-8D46-9A29D28FFB41}" type="sibTrans" cxnId="{19BEB055-D891-47E2-802B-6229AF8497AF}">
      <dgm:prSet/>
      <dgm:spPr/>
      <dgm:t>
        <a:bodyPr/>
        <a:lstStyle/>
        <a:p>
          <a:endParaRPr lang="fr-FR"/>
        </a:p>
      </dgm:t>
    </dgm:pt>
    <dgm:pt modelId="{13F1DFA9-BB0D-43E3-BFD9-EDE5D08F9937}">
      <dgm:prSet phldrT="[Texte]"/>
      <dgm:spPr/>
      <dgm:t>
        <a:bodyPr/>
        <a:lstStyle/>
        <a:p>
          <a:r>
            <a:rPr lang="fr-FR" dirty="0"/>
            <a:t>Teaser – 1/mois</a:t>
          </a:r>
        </a:p>
      </dgm:t>
    </dgm:pt>
    <dgm:pt modelId="{9DF3DDC4-229A-4114-B249-5BDF06C0444C}" type="parTrans" cxnId="{81EEC4C5-D352-4BF8-98B8-827C82EC4B9B}">
      <dgm:prSet/>
      <dgm:spPr/>
      <dgm:t>
        <a:bodyPr/>
        <a:lstStyle/>
        <a:p>
          <a:endParaRPr lang="fr-FR"/>
        </a:p>
      </dgm:t>
    </dgm:pt>
    <dgm:pt modelId="{C08E4916-56F1-4DE0-8E9C-68404BC6D772}" type="sibTrans" cxnId="{81EEC4C5-D352-4BF8-98B8-827C82EC4B9B}">
      <dgm:prSet/>
      <dgm:spPr/>
      <dgm:t>
        <a:bodyPr/>
        <a:lstStyle/>
        <a:p>
          <a:endParaRPr lang="fr-FR"/>
        </a:p>
      </dgm:t>
    </dgm:pt>
    <dgm:pt modelId="{64F12183-0D2E-4506-AF36-1FFA5B0A3FE7}">
      <dgm:prSet phldrT="[Texte]"/>
      <dgm:spPr/>
      <dgm:t>
        <a:bodyPr/>
        <a:lstStyle/>
        <a:p>
          <a:r>
            <a:rPr lang="fr-FR" dirty="0"/>
            <a:t>Présentation d’une PERL- 1 fois / mois sur les RS territoriaux</a:t>
          </a:r>
        </a:p>
      </dgm:t>
    </dgm:pt>
    <dgm:pt modelId="{4EBCC26D-CF99-4F39-AA73-448A6D70C493}" type="parTrans" cxnId="{32057B67-DCC2-406F-BC12-EF7996CA8511}">
      <dgm:prSet/>
      <dgm:spPr/>
      <dgm:t>
        <a:bodyPr/>
        <a:lstStyle/>
        <a:p>
          <a:endParaRPr lang="fr-FR"/>
        </a:p>
      </dgm:t>
    </dgm:pt>
    <dgm:pt modelId="{045F44AE-14C7-46CA-A3D7-FAAB7F173339}" type="sibTrans" cxnId="{32057B67-DCC2-406F-BC12-EF7996CA8511}">
      <dgm:prSet/>
      <dgm:spPr/>
      <dgm:t>
        <a:bodyPr/>
        <a:lstStyle/>
        <a:p>
          <a:endParaRPr lang="fr-FR"/>
        </a:p>
      </dgm:t>
    </dgm:pt>
    <dgm:pt modelId="{6CD6EA93-B7E1-448C-9CBF-B2AED8756311}">
      <dgm:prSet phldrT="[Texte]"/>
      <dgm:spPr/>
      <dgm:t>
        <a:bodyPr/>
        <a:lstStyle/>
        <a:p>
          <a:r>
            <a:rPr lang="fr-FR" dirty="0"/>
            <a:t> Accès au kit com</a:t>
          </a:r>
        </a:p>
      </dgm:t>
    </dgm:pt>
    <dgm:pt modelId="{00B6FE95-F5F1-42EB-9779-7D283FFC5C9B}" type="parTrans" cxnId="{D679F8CD-BC8A-4FA7-878D-74EB5053E491}">
      <dgm:prSet/>
      <dgm:spPr/>
      <dgm:t>
        <a:bodyPr/>
        <a:lstStyle/>
        <a:p>
          <a:endParaRPr lang="fr-FR"/>
        </a:p>
      </dgm:t>
    </dgm:pt>
    <dgm:pt modelId="{E42D3CCE-CDCC-4443-AC63-B7C23F4B9772}" type="sibTrans" cxnId="{D679F8CD-BC8A-4FA7-878D-74EB5053E491}">
      <dgm:prSet/>
      <dgm:spPr/>
      <dgm:t>
        <a:bodyPr/>
        <a:lstStyle/>
        <a:p>
          <a:endParaRPr lang="fr-FR"/>
        </a:p>
      </dgm:t>
    </dgm:pt>
    <dgm:pt modelId="{687CF666-3D8D-4C45-974C-BF6704714514}">
      <dgm:prSet phldrT="[Texte]"/>
      <dgm:spPr/>
      <dgm:t>
        <a:bodyPr/>
        <a:lstStyle/>
        <a:p>
          <a:r>
            <a:rPr lang="fr-FR" dirty="0"/>
            <a:t>Plaquette de communication</a:t>
          </a:r>
        </a:p>
      </dgm:t>
    </dgm:pt>
    <dgm:pt modelId="{1FBC3D8B-483B-4F5E-A1B5-5A379EA6BCC0}" type="parTrans" cxnId="{11967A87-F023-40EB-A2A9-232536392E25}">
      <dgm:prSet/>
      <dgm:spPr/>
      <dgm:t>
        <a:bodyPr/>
        <a:lstStyle/>
        <a:p>
          <a:endParaRPr lang="fr-FR"/>
        </a:p>
      </dgm:t>
    </dgm:pt>
    <dgm:pt modelId="{598A6438-63F4-4610-8EB1-29EFDD6C8839}" type="sibTrans" cxnId="{11967A87-F023-40EB-A2A9-232536392E25}">
      <dgm:prSet/>
      <dgm:spPr/>
      <dgm:t>
        <a:bodyPr/>
        <a:lstStyle/>
        <a:p>
          <a:endParaRPr lang="fr-FR"/>
        </a:p>
      </dgm:t>
    </dgm:pt>
    <dgm:pt modelId="{519C9213-70D8-4F72-8A7C-58850263525A}">
      <dgm:prSet phldrT="[Texte]"/>
      <dgm:spPr/>
      <dgm:t>
        <a:bodyPr/>
        <a:lstStyle/>
        <a:p>
          <a:r>
            <a:rPr lang="fr-FR" dirty="0"/>
            <a:t>Présentation</a:t>
          </a:r>
        </a:p>
      </dgm:t>
    </dgm:pt>
    <dgm:pt modelId="{320635F3-BA98-4E2E-B57B-95AB61A5EBB2}" type="parTrans" cxnId="{D2E715EE-96E6-46C0-820E-897C52792365}">
      <dgm:prSet/>
      <dgm:spPr/>
      <dgm:t>
        <a:bodyPr/>
        <a:lstStyle/>
        <a:p>
          <a:endParaRPr lang="fr-FR"/>
        </a:p>
      </dgm:t>
    </dgm:pt>
    <dgm:pt modelId="{0E749606-C92D-4B29-97B3-93F76540EAEB}" type="sibTrans" cxnId="{D2E715EE-96E6-46C0-820E-897C52792365}">
      <dgm:prSet/>
      <dgm:spPr/>
      <dgm:t>
        <a:bodyPr/>
        <a:lstStyle/>
        <a:p>
          <a:endParaRPr lang="fr-FR"/>
        </a:p>
      </dgm:t>
    </dgm:pt>
    <dgm:pt modelId="{FEF3633C-A3B2-4CB8-8C88-C45B1A35E9A7}">
      <dgm:prSet phldrT="[Texte]"/>
      <dgm:spPr/>
      <dgm:t>
        <a:bodyPr/>
        <a:lstStyle/>
        <a:p>
          <a:r>
            <a:rPr lang="fr-FR" dirty="0"/>
            <a:t>Kit com téléchargeable</a:t>
          </a:r>
        </a:p>
      </dgm:t>
    </dgm:pt>
    <dgm:pt modelId="{3D14FBCA-2EAE-4F7F-9B7F-62FA12098CD6}" type="parTrans" cxnId="{59594A34-8B6C-4069-839D-5433553DDF52}">
      <dgm:prSet/>
      <dgm:spPr/>
      <dgm:t>
        <a:bodyPr/>
        <a:lstStyle/>
        <a:p>
          <a:endParaRPr lang="fr-FR"/>
        </a:p>
      </dgm:t>
    </dgm:pt>
    <dgm:pt modelId="{2FBF8500-F3F5-4491-B49C-976646E3D29F}" type="sibTrans" cxnId="{59594A34-8B6C-4069-839D-5433553DDF52}">
      <dgm:prSet/>
      <dgm:spPr/>
      <dgm:t>
        <a:bodyPr/>
        <a:lstStyle/>
        <a:p>
          <a:endParaRPr lang="fr-FR"/>
        </a:p>
      </dgm:t>
    </dgm:pt>
    <dgm:pt modelId="{D501FF42-EB45-4417-8EE2-05B5C0C57DD6}">
      <dgm:prSet phldrT="[Texte]"/>
      <dgm:spPr/>
      <dgm:t>
        <a:bodyPr/>
        <a:lstStyle/>
        <a:p>
          <a:endParaRPr lang="fr-FR" dirty="0"/>
        </a:p>
      </dgm:t>
    </dgm:pt>
    <dgm:pt modelId="{647C8401-0C5A-4DD5-AB2B-30FDFC925184}" type="parTrans" cxnId="{A6D6590E-8EDA-4D0F-B0A2-763B819E0F1E}">
      <dgm:prSet/>
      <dgm:spPr/>
      <dgm:t>
        <a:bodyPr/>
        <a:lstStyle/>
        <a:p>
          <a:endParaRPr lang="fr-FR"/>
        </a:p>
      </dgm:t>
    </dgm:pt>
    <dgm:pt modelId="{7916C17C-4007-4219-9B5C-0F2402C97186}" type="sibTrans" cxnId="{A6D6590E-8EDA-4D0F-B0A2-763B819E0F1E}">
      <dgm:prSet/>
      <dgm:spPr/>
      <dgm:t>
        <a:bodyPr/>
        <a:lstStyle/>
        <a:p>
          <a:endParaRPr lang="fr-FR"/>
        </a:p>
      </dgm:t>
    </dgm:pt>
    <dgm:pt modelId="{B923B833-5BD5-4CF4-9750-3EC23C47EFEF}" type="pres">
      <dgm:prSet presAssocID="{4E5C34D6-A8C9-486F-B79B-BA86D8464AE5}" presName="Name0" presStyleCnt="0">
        <dgm:presLayoutVars>
          <dgm:dir/>
          <dgm:animLvl val="lvl"/>
          <dgm:resizeHandles val="exact"/>
        </dgm:presLayoutVars>
      </dgm:prSet>
      <dgm:spPr/>
    </dgm:pt>
    <dgm:pt modelId="{25785689-D20D-49B5-814A-110489126EE7}" type="pres">
      <dgm:prSet presAssocID="{724AEB85-2263-4F5F-80A1-CB8DB79A3B44}" presName="composite" presStyleCnt="0"/>
      <dgm:spPr/>
    </dgm:pt>
    <dgm:pt modelId="{E52C5D7B-B31E-40E7-BF59-F257A991B92E}" type="pres">
      <dgm:prSet presAssocID="{724AEB85-2263-4F5F-80A1-CB8DB79A3B44}" presName="par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D0BEA81E-8889-491B-A7FA-8FB8FD6ECA51}" type="pres">
      <dgm:prSet presAssocID="{724AEB85-2263-4F5F-80A1-CB8DB79A3B44}" presName="desTx" presStyleLbl="revTx" presStyleIdx="0" presStyleCnt="7">
        <dgm:presLayoutVars>
          <dgm:bulletEnabled val="1"/>
        </dgm:presLayoutVars>
      </dgm:prSet>
      <dgm:spPr/>
    </dgm:pt>
    <dgm:pt modelId="{566ABA69-1983-4871-A5EE-413CC93AAAA0}" type="pres">
      <dgm:prSet presAssocID="{9C91FE0C-BFDE-464F-A762-0D0E53F6544B}" presName="space" presStyleCnt="0"/>
      <dgm:spPr/>
    </dgm:pt>
    <dgm:pt modelId="{C3759B06-821B-4679-AB8C-737221B2037F}" type="pres">
      <dgm:prSet presAssocID="{66F45F36-9640-472B-80DD-7C9BB0834BA1}" presName="composite" presStyleCnt="0"/>
      <dgm:spPr/>
    </dgm:pt>
    <dgm:pt modelId="{A3B6F355-D58A-4AD2-A803-77CF2832C1E3}" type="pres">
      <dgm:prSet presAssocID="{66F45F36-9640-472B-80DD-7C9BB0834BA1}" presName="par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F42BE3D-117C-46EA-8363-FD2B8FF3FA69}" type="pres">
      <dgm:prSet presAssocID="{66F45F36-9640-472B-80DD-7C9BB0834BA1}" presName="desTx" presStyleLbl="revTx" presStyleIdx="1" presStyleCnt="7">
        <dgm:presLayoutVars>
          <dgm:bulletEnabled val="1"/>
        </dgm:presLayoutVars>
      </dgm:prSet>
      <dgm:spPr/>
    </dgm:pt>
    <dgm:pt modelId="{9A0E1C6E-A3E8-4CEA-A044-8F64647D54B3}" type="pres">
      <dgm:prSet presAssocID="{239502C2-E03A-41CD-A676-362F3BD6BB33}" presName="space" presStyleCnt="0"/>
      <dgm:spPr/>
    </dgm:pt>
    <dgm:pt modelId="{2F7241CE-7B5B-4E02-984F-9A68D84FD0D6}" type="pres">
      <dgm:prSet presAssocID="{F50217F7-69F9-4398-A2C3-F3DE0783EE52}" presName="composite" presStyleCnt="0"/>
      <dgm:spPr/>
    </dgm:pt>
    <dgm:pt modelId="{3C29CA92-3626-4984-9C75-BEC66F86D12F}" type="pres">
      <dgm:prSet presAssocID="{F50217F7-69F9-4398-A2C3-F3DE0783EE52}" presName="par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FD63E1B-536B-42D9-8327-F701DA307275}" type="pres">
      <dgm:prSet presAssocID="{F50217F7-69F9-4398-A2C3-F3DE0783EE52}" presName="desTx" presStyleLbl="revTx" presStyleIdx="2" presStyleCnt="7">
        <dgm:presLayoutVars>
          <dgm:bulletEnabled val="1"/>
        </dgm:presLayoutVars>
      </dgm:prSet>
      <dgm:spPr/>
    </dgm:pt>
    <dgm:pt modelId="{D6AF432A-22F5-4B7E-9FC4-022911FF4F48}" type="pres">
      <dgm:prSet presAssocID="{CF29284F-F166-4AD8-A55B-96E5E7C19A37}" presName="space" presStyleCnt="0"/>
      <dgm:spPr/>
    </dgm:pt>
    <dgm:pt modelId="{40D26082-9833-42B9-A892-B00B048F5926}" type="pres">
      <dgm:prSet presAssocID="{DF3D5FF2-7973-48E6-A66F-FAC939F3B94D}" presName="composite" presStyleCnt="0"/>
      <dgm:spPr/>
    </dgm:pt>
    <dgm:pt modelId="{D86BDB19-8200-4EEB-A952-0B04DFC0E3E0}" type="pres">
      <dgm:prSet presAssocID="{DF3D5FF2-7973-48E6-A66F-FAC939F3B94D}" presName="par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EC5E9BE2-DF9A-40A5-A05E-E3F5C38E1685}" type="pres">
      <dgm:prSet presAssocID="{DF3D5FF2-7973-48E6-A66F-FAC939F3B94D}" presName="desTx" presStyleLbl="revTx" presStyleIdx="3" presStyleCnt="7">
        <dgm:presLayoutVars>
          <dgm:bulletEnabled val="1"/>
        </dgm:presLayoutVars>
      </dgm:prSet>
      <dgm:spPr/>
    </dgm:pt>
    <dgm:pt modelId="{5B7F72F6-5D46-4BE9-BB07-3F3AC14E51F3}" type="pres">
      <dgm:prSet presAssocID="{14943E05-A9C9-4E64-ABE2-5A6956B653C3}" presName="space" presStyleCnt="0"/>
      <dgm:spPr/>
    </dgm:pt>
    <dgm:pt modelId="{94FE8F77-A3DB-46AF-81F7-A0D084C4AADD}" type="pres">
      <dgm:prSet presAssocID="{E547CC69-91C6-4BC0-92E3-0EF6B164F114}" presName="composite" presStyleCnt="0"/>
      <dgm:spPr/>
    </dgm:pt>
    <dgm:pt modelId="{32147DB4-370B-4A30-A74D-21869B8647AC}" type="pres">
      <dgm:prSet presAssocID="{E547CC69-91C6-4BC0-92E3-0EF6B164F114}" presName="par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D0A0B44-340D-434C-AF6F-099FC1752B24}" type="pres">
      <dgm:prSet presAssocID="{E547CC69-91C6-4BC0-92E3-0EF6B164F114}" presName="desTx" presStyleLbl="revTx" presStyleIdx="4" presStyleCnt="7">
        <dgm:presLayoutVars>
          <dgm:bulletEnabled val="1"/>
        </dgm:presLayoutVars>
      </dgm:prSet>
      <dgm:spPr/>
    </dgm:pt>
    <dgm:pt modelId="{33FC5310-4A94-4B39-8EC8-23C54534A16E}" type="pres">
      <dgm:prSet presAssocID="{256E5DFB-DC0C-4C06-B3F0-FDE5677B2E24}" presName="space" presStyleCnt="0"/>
      <dgm:spPr/>
    </dgm:pt>
    <dgm:pt modelId="{4EED92C1-CDEC-488C-93EF-BB2E251667A4}" type="pres">
      <dgm:prSet presAssocID="{B279C25D-3EC6-47A3-AD8E-3E2EAB806385}" presName="composite" presStyleCnt="0"/>
      <dgm:spPr/>
    </dgm:pt>
    <dgm:pt modelId="{D2C73D7E-2F65-4AAE-B3DD-32B5C0524D5A}" type="pres">
      <dgm:prSet presAssocID="{B279C25D-3EC6-47A3-AD8E-3E2EAB806385}" presName="par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8E38190-9B52-4F1C-8F01-2B54FECDB646}" type="pres">
      <dgm:prSet presAssocID="{B279C25D-3EC6-47A3-AD8E-3E2EAB806385}" presName="desTx" presStyleLbl="revTx" presStyleIdx="5" presStyleCnt="7">
        <dgm:presLayoutVars>
          <dgm:bulletEnabled val="1"/>
        </dgm:presLayoutVars>
      </dgm:prSet>
      <dgm:spPr/>
    </dgm:pt>
    <dgm:pt modelId="{8A329D3F-A583-4C8D-82BE-20056012A6CA}" type="pres">
      <dgm:prSet presAssocID="{B9967B8B-D0A9-4785-B27A-DD5239EBD687}" presName="space" presStyleCnt="0"/>
      <dgm:spPr/>
    </dgm:pt>
    <dgm:pt modelId="{07B40B10-BB6E-42EB-8D94-561B8C3788B8}" type="pres">
      <dgm:prSet presAssocID="{687CF666-3D8D-4C45-974C-BF6704714514}" presName="composite" presStyleCnt="0"/>
      <dgm:spPr/>
    </dgm:pt>
    <dgm:pt modelId="{B22619B0-F991-43DF-91B6-618DCE91D511}" type="pres">
      <dgm:prSet presAssocID="{687CF666-3D8D-4C45-974C-BF6704714514}" presName="par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F389AF42-3B86-4633-AD2E-79140FD0AF4C}" type="pres">
      <dgm:prSet presAssocID="{687CF666-3D8D-4C45-974C-BF6704714514}" presName="desTx" presStyleLbl="revTx" presStyleIdx="6" presStyleCnt="7">
        <dgm:presLayoutVars>
          <dgm:bulletEnabled val="1"/>
        </dgm:presLayoutVars>
      </dgm:prSet>
      <dgm:spPr/>
    </dgm:pt>
  </dgm:ptLst>
  <dgm:cxnLst>
    <dgm:cxn modelId="{26F87B02-D8B0-49AD-B94C-D75E55844ABF}" type="presOf" srcId="{724AEB85-2263-4F5F-80A1-CB8DB79A3B44}" destId="{E52C5D7B-B31E-40E7-BF59-F257A991B92E}" srcOrd="0" destOrd="0" presId="urn:microsoft.com/office/officeart/2005/8/layout/chevron1"/>
    <dgm:cxn modelId="{A6D6590E-8EDA-4D0F-B0A2-763B819E0F1E}" srcId="{66F45F36-9640-472B-80DD-7C9BB0834BA1}" destId="{D501FF42-EB45-4417-8EE2-05B5C0C57DD6}" srcOrd="1" destOrd="0" parTransId="{647C8401-0C5A-4DD5-AB2B-30FDFC925184}" sibTransId="{7916C17C-4007-4219-9B5C-0F2402C97186}"/>
    <dgm:cxn modelId="{015FE311-FDA7-443C-BBBF-82879E4D87B1}" type="presOf" srcId="{13F1DFA9-BB0D-43E3-BFD9-EDE5D08F9937}" destId="{5D0A0B44-340D-434C-AF6F-099FC1752B24}" srcOrd="0" destOrd="0" presId="urn:microsoft.com/office/officeart/2005/8/layout/chevron1"/>
    <dgm:cxn modelId="{D759B91B-2BDF-4220-B846-87F00A4027D9}" type="presOf" srcId="{687CF666-3D8D-4C45-974C-BF6704714514}" destId="{B22619B0-F991-43DF-91B6-618DCE91D511}" srcOrd="0" destOrd="0" presId="urn:microsoft.com/office/officeart/2005/8/layout/chevron1"/>
    <dgm:cxn modelId="{D510D52B-49F2-4FA2-8D1F-BE271763EC6C}" srcId="{4E5C34D6-A8C9-486F-B79B-BA86D8464AE5}" destId="{B279C25D-3EC6-47A3-AD8E-3E2EAB806385}" srcOrd="5" destOrd="0" parTransId="{C01D220D-529B-4BFC-8026-C86EB58B2BB0}" sibTransId="{B9967B8B-D0A9-4785-B27A-DD5239EBD687}"/>
    <dgm:cxn modelId="{59594A34-8B6C-4069-839D-5433553DDF52}" srcId="{66F45F36-9640-472B-80DD-7C9BB0834BA1}" destId="{FEF3633C-A3B2-4CB8-8C88-C45B1A35E9A7}" srcOrd="0" destOrd="0" parTransId="{3D14FBCA-2EAE-4F7F-9B7F-62FA12098CD6}" sibTransId="{2FBF8500-F3F5-4491-B49C-976646E3D29F}"/>
    <dgm:cxn modelId="{95464B37-8A9B-4CF4-97D5-C25C50292409}" type="presOf" srcId="{6CD6EA93-B7E1-448C-9CBF-B2AED8756311}" destId="{58E38190-9B52-4F1C-8F01-2B54FECDB646}" srcOrd="0" destOrd="0" presId="urn:microsoft.com/office/officeart/2005/8/layout/chevron1"/>
    <dgm:cxn modelId="{63095D5E-DB23-4FEA-9B12-197D92F1C6DC}" type="presOf" srcId="{DF3D5FF2-7973-48E6-A66F-FAC939F3B94D}" destId="{D86BDB19-8200-4EEB-A952-0B04DFC0E3E0}" srcOrd="0" destOrd="0" presId="urn:microsoft.com/office/officeart/2005/8/layout/chevron1"/>
    <dgm:cxn modelId="{A7D6D260-02BB-42E3-ABC1-C4DF1FA70340}" srcId="{4E5C34D6-A8C9-486F-B79B-BA86D8464AE5}" destId="{DF3D5FF2-7973-48E6-A66F-FAC939F3B94D}" srcOrd="3" destOrd="0" parTransId="{5055A306-BD08-4618-B194-427531253D7F}" sibTransId="{14943E05-A9C9-4E64-ABE2-5A6956B653C3}"/>
    <dgm:cxn modelId="{F6A2E341-6078-4EE7-A36B-9177A6585F7E}" type="presOf" srcId="{519C9213-70D8-4F72-8A7C-58850263525A}" destId="{F389AF42-3B86-4633-AD2E-79140FD0AF4C}" srcOrd="0" destOrd="0" presId="urn:microsoft.com/office/officeart/2005/8/layout/chevron1"/>
    <dgm:cxn modelId="{CB9E2462-DA7F-4C86-BAAF-52F5F223D719}" type="presOf" srcId="{D501FF42-EB45-4417-8EE2-05B5C0C57DD6}" destId="{8F42BE3D-117C-46EA-8363-FD2B8FF3FA69}" srcOrd="0" destOrd="1" presId="urn:microsoft.com/office/officeart/2005/8/layout/chevron1"/>
    <dgm:cxn modelId="{32057B67-DCC2-406F-BC12-EF7996CA8511}" srcId="{DF3D5FF2-7973-48E6-A66F-FAC939F3B94D}" destId="{64F12183-0D2E-4506-AF36-1FFA5B0A3FE7}" srcOrd="0" destOrd="0" parTransId="{4EBCC26D-CF99-4F39-AA73-448A6D70C493}" sibTransId="{045F44AE-14C7-46CA-A3D7-FAAB7F173339}"/>
    <dgm:cxn modelId="{448F8B67-B115-4736-830B-E88BEA90C432}" srcId="{F50217F7-69F9-4398-A2C3-F3DE0783EE52}" destId="{A14D760B-5AD8-4D80-BD6E-6867D3C3E0D6}" srcOrd="0" destOrd="0" parTransId="{FFE5EBE3-E115-4949-B666-7988AD936C23}" sibTransId="{25894151-8B5D-4072-AF09-BCA2C096CACA}"/>
    <dgm:cxn modelId="{05F5214B-9AAB-46E1-932C-D7D8EF7CC965}" type="presOf" srcId="{4E5C34D6-A8C9-486F-B79B-BA86D8464AE5}" destId="{B923B833-5BD5-4CF4-9750-3EC23C47EFEF}" srcOrd="0" destOrd="0" presId="urn:microsoft.com/office/officeart/2005/8/layout/chevron1"/>
    <dgm:cxn modelId="{8EAC4D6E-7C86-4CBB-A6E8-E04FEE73CACC}" type="presOf" srcId="{B279C25D-3EC6-47A3-AD8E-3E2EAB806385}" destId="{D2C73D7E-2F65-4AAE-B3DD-32B5C0524D5A}" srcOrd="0" destOrd="0" presId="urn:microsoft.com/office/officeart/2005/8/layout/chevron1"/>
    <dgm:cxn modelId="{6539A34F-7112-4741-8501-DED8345D8EAE}" srcId="{4E5C34D6-A8C9-486F-B79B-BA86D8464AE5}" destId="{E547CC69-91C6-4BC0-92E3-0EF6B164F114}" srcOrd="4" destOrd="0" parTransId="{50247E88-F4F0-4FA2-B7BA-BCBDD8EF0435}" sibTransId="{256E5DFB-DC0C-4C06-B3F0-FDE5677B2E24}"/>
    <dgm:cxn modelId="{8DFA4C72-A479-4262-A57F-CB7BBDA93706}" srcId="{4E5C34D6-A8C9-486F-B79B-BA86D8464AE5}" destId="{66F45F36-9640-472B-80DD-7C9BB0834BA1}" srcOrd="1" destOrd="0" parTransId="{AF06ECFC-BD51-48C1-85E3-5FE501965A6E}" sibTransId="{239502C2-E03A-41CD-A676-362F3BD6BB33}"/>
    <dgm:cxn modelId="{42A9D073-092E-4853-AD91-A806D2A67546}" srcId="{4E5C34D6-A8C9-486F-B79B-BA86D8464AE5}" destId="{F50217F7-69F9-4398-A2C3-F3DE0783EE52}" srcOrd="2" destOrd="0" parTransId="{A46E8FD2-D14C-450F-A9B0-837338800616}" sibTransId="{CF29284F-F166-4AD8-A55B-96E5E7C19A37}"/>
    <dgm:cxn modelId="{DF107874-C2D3-49B3-86DE-FF8359135325}" type="presOf" srcId="{0CD1E765-4BD9-4F09-A64A-3F01E08C0A30}" destId="{D0BEA81E-8889-491B-A7FA-8FB8FD6ECA51}" srcOrd="0" destOrd="0" presId="urn:microsoft.com/office/officeart/2005/8/layout/chevron1"/>
    <dgm:cxn modelId="{19BEB055-D891-47E2-802B-6229AF8497AF}" srcId="{724AEB85-2263-4F5F-80A1-CB8DB79A3B44}" destId="{0CD1E765-4BD9-4F09-A64A-3F01E08C0A30}" srcOrd="0" destOrd="0" parTransId="{E8013B6B-C54B-4D2B-9FB4-020BBA9013A0}" sibTransId="{1B1CF7AB-B197-44F0-8D46-9A29D28FFB41}"/>
    <dgm:cxn modelId="{11967A87-F023-40EB-A2A9-232536392E25}" srcId="{4E5C34D6-A8C9-486F-B79B-BA86D8464AE5}" destId="{687CF666-3D8D-4C45-974C-BF6704714514}" srcOrd="6" destOrd="0" parTransId="{1FBC3D8B-483B-4F5E-A1B5-5A379EA6BCC0}" sibTransId="{598A6438-63F4-4610-8EB1-29EFDD6C8839}"/>
    <dgm:cxn modelId="{DF5A309E-16D6-41A9-A539-C4C6F32C08C9}" srcId="{4E5C34D6-A8C9-486F-B79B-BA86D8464AE5}" destId="{724AEB85-2263-4F5F-80A1-CB8DB79A3B44}" srcOrd="0" destOrd="0" parTransId="{B629B830-065A-4EA3-A618-64998F87BAA2}" sibTransId="{9C91FE0C-BFDE-464F-A762-0D0E53F6544B}"/>
    <dgm:cxn modelId="{59C4A5AA-8D1B-4653-8C81-6E1075DBE034}" type="presOf" srcId="{64F12183-0D2E-4506-AF36-1FFA5B0A3FE7}" destId="{EC5E9BE2-DF9A-40A5-A05E-E3F5C38E1685}" srcOrd="0" destOrd="0" presId="urn:microsoft.com/office/officeart/2005/8/layout/chevron1"/>
    <dgm:cxn modelId="{C0C58AAC-DC1F-4952-BE8E-BC7883D310EC}" srcId="{F50217F7-69F9-4398-A2C3-F3DE0783EE52}" destId="{35645085-D7F3-490A-B86F-0A2AB9DBBC6D}" srcOrd="1" destOrd="0" parTransId="{05016B0B-2A26-4716-99F3-DC607EC8FFFE}" sibTransId="{CBCFA79B-E0F0-4AD9-8658-6C8E4E6333E0}"/>
    <dgm:cxn modelId="{47E3C1B0-5330-41A9-8478-4A413A393DB4}" type="presOf" srcId="{E547CC69-91C6-4BC0-92E3-0EF6B164F114}" destId="{32147DB4-370B-4A30-A74D-21869B8647AC}" srcOrd="0" destOrd="0" presId="urn:microsoft.com/office/officeart/2005/8/layout/chevron1"/>
    <dgm:cxn modelId="{81EEC4C5-D352-4BF8-98B8-827C82EC4B9B}" srcId="{E547CC69-91C6-4BC0-92E3-0EF6B164F114}" destId="{13F1DFA9-BB0D-43E3-BFD9-EDE5D08F9937}" srcOrd="0" destOrd="0" parTransId="{9DF3DDC4-229A-4114-B249-5BDF06C0444C}" sibTransId="{C08E4916-56F1-4DE0-8E9C-68404BC6D772}"/>
    <dgm:cxn modelId="{550C13CA-1248-4108-A1BC-E26CECB63454}" type="presOf" srcId="{F50217F7-69F9-4398-A2C3-F3DE0783EE52}" destId="{3C29CA92-3626-4984-9C75-BEC66F86D12F}" srcOrd="0" destOrd="0" presId="urn:microsoft.com/office/officeart/2005/8/layout/chevron1"/>
    <dgm:cxn modelId="{D679F8CD-BC8A-4FA7-878D-74EB5053E491}" srcId="{B279C25D-3EC6-47A3-AD8E-3E2EAB806385}" destId="{6CD6EA93-B7E1-448C-9CBF-B2AED8756311}" srcOrd="0" destOrd="0" parTransId="{00B6FE95-F5F1-42EB-9779-7D283FFC5C9B}" sibTransId="{E42D3CCE-CDCC-4443-AC63-B7C23F4B9772}"/>
    <dgm:cxn modelId="{31F881D4-4AD8-41D2-8C35-96C6418888D6}" type="presOf" srcId="{66F45F36-9640-472B-80DD-7C9BB0834BA1}" destId="{A3B6F355-D58A-4AD2-A803-77CF2832C1E3}" srcOrd="0" destOrd="0" presId="urn:microsoft.com/office/officeart/2005/8/layout/chevron1"/>
    <dgm:cxn modelId="{1728DFDA-7207-49A0-B705-356433DBADAB}" type="presOf" srcId="{FEF3633C-A3B2-4CB8-8C88-C45B1A35E9A7}" destId="{8F42BE3D-117C-46EA-8363-FD2B8FF3FA69}" srcOrd="0" destOrd="0" presId="urn:microsoft.com/office/officeart/2005/8/layout/chevron1"/>
    <dgm:cxn modelId="{A05F13EE-BFF4-4D5F-B666-F9B18999EDA2}" type="presOf" srcId="{A14D760B-5AD8-4D80-BD6E-6867D3C3E0D6}" destId="{9FD63E1B-536B-42D9-8327-F701DA307275}" srcOrd="0" destOrd="0" presId="urn:microsoft.com/office/officeart/2005/8/layout/chevron1"/>
    <dgm:cxn modelId="{D2E715EE-96E6-46C0-820E-897C52792365}" srcId="{687CF666-3D8D-4C45-974C-BF6704714514}" destId="{519C9213-70D8-4F72-8A7C-58850263525A}" srcOrd="0" destOrd="0" parTransId="{320635F3-BA98-4E2E-B57B-95AB61A5EBB2}" sibTransId="{0E749606-C92D-4B29-97B3-93F76540EAEB}"/>
    <dgm:cxn modelId="{EF5F53F9-FF12-493F-BE9D-BF6F3FCD5FD9}" type="presOf" srcId="{35645085-D7F3-490A-B86F-0A2AB9DBBC6D}" destId="{9FD63E1B-536B-42D9-8327-F701DA307275}" srcOrd="0" destOrd="1" presId="urn:microsoft.com/office/officeart/2005/8/layout/chevron1"/>
    <dgm:cxn modelId="{8B720959-95AE-4C90-913E-9E11ED16177F}" type="presParOf" srcId="{B923B833-5BD5-4CF4-9750-3EC23C47EFEF}" destId="{25785689-D20D-49B5-814A-110489126EE7}" srcOrd="0" destOrd="0" presId="urn:microsoft.com/office/officeart/2005/8/layout/chevron1"/>
    <dgm:cxn modelId="{1CD884B5-7DDA-4D9F-8DD0-99ECB95F09F7}" type="presParOf" srcId="{25785689-D20D-49B5-814A-110489126EE7}" destId="{E52C5D7B-B31E-40E7-BF59-F257A991B92E}" srcOrd="0" destOrd="0" presId="urn:microsoft.com/office/officeart/2005/8/layout/chevron1"/>
    <dgm:cxn modelId="{8272BDBE-ED67-41B2-9119-F5D665CD0999}" type="presParOf" srcId="{25785689-D20D-49B5-814A-110489126EE7}" destId="{D0BEA81E-8889-491B-A7FA-8FB8FD6ECA51}" srcOrd="1" destOrd="0" presId="urn:microsoft.com/office/officeart/2005/8/layout/chevron1"/>
    <dgm:cxn modelId="{9441D87E-390D-40D9-8DCF-C35ADEE1690D}" type="presParOf" srcId="{B923B833-5BD5-4CF4-9750-3EC23C47EFEF}" destId="{566ABA69-1983-4871-A5EE-413CC93AAAA0}" srcOrd="1" destOrd="0" presId="urn:microsoft.com/office/officeart/2005/8/layout/chevron1"/>
    <dgm:cxn modelId="{82AAEEFA-FDAE-478B-8D3C-5D16733C2693}" type="presParOf" srcId="{B923B833-5BD5-4CF4-9750-3EC23C47EFEF}" destId="{C3759B06-821B-4679-AB8C-737221B2037F}" srcOrd="2" destOrd="0" presId="urn:microsoft.com/office/officeart/2005/8/layout/chevron1"/>
    <dgm:cxn modelId="{3726A730-39C6-4BED-9676-522FF8D4034F}" type="presParOf" srcId="{C3759B06-821B-4679-AB8C-737221B2037F}" destId="{A3B6F355-D58A-4AD2-A803-77CF2832C1E3}" srcOrd="0" destOrd="0" presId="urn:microsoft.com/office/officeart/2005/8/layout/chevron1"/>
    <dgm:cxn modelId="{8675E71E-9F37-489D-A305-76C01B4A0A51}" type="presParOf" srcId="{C3759B06-821B-4679-AB8C-737221B2037F}" destId="{8F42BE3D-117C-46EA-8363-FD2B8FF3FA69}" srcOrd="1" destOrd="0" presId="urn:microsoft.com/office/officeart/2005/8/layout/chevron1"/>
    <dgm:cxn modelId="{6C3DAD5F-294D-4C33-AF0D-44C0479C92C7}" type="presParOf" srcId="{B923B833-5BD5-4CF4-9750-3EC23C47EFEF}" destId="{9A0E1C6E-A3E8-4CEA-A044-8F64647D54B3}" srcOrd="3" destOrd="0" presId="urn:microsoft.com/office/officeart/2005/8/layout/chevron1"/>
    <dgm:cxn modelId="{14F95C7F-9055-4787-9404-F432070C3D1E}" type="presParOf" srcId="{B923B833-5BD5-4CF4-9750-3EC23C47EFEF}" destId="{2F7241CE-7B5B-4E02-984F-9A68D84FD0D6}" srcOrd="4" destOrd="0" presId="urn:microsoft.com/office/officeart/2005/8/layout/chevron1"/>
    <dgm:cxn modelId="{177F5827-E88D-41E7-B6F8-CADAB5616CA7}" type="presParOf" srcId="{2F7241CE-7B5B-4E02-984F-9A68D84FD0D6}" destId="{3C29CA92-3626-4984-9C75-BEC66F86D12F}" srcOrd="0" destOrd="0" presId="urn:microsoft.com/office/officeart/2005/8/layout/chevron1"/>
    <dgm:cxn modelId="{466E9DCA-112C-4407-9832-C051C86C3E6F}" type="presParOf" srcId="{2F7241CE-7B5B-4E02-984F-9A68D84FD0D6}" destId="{9FD63E1B-536B-42D9-8327-F701DA307275}" srcOrd="1" destOrd="0" presId="urn:microsoft.com/office/officeart/2005/8/layout/chevron1"/>
    <dgm:cxn modelId="{CD9C40CE-E0A2-4F60-A3ED-CB6FFA87BFE9}" type="presParOf" srcId="{B923B833-5BD5-4CF4-9750-3EC23C47EFEF}" destId="{D6AF432A-22F5-4B7E-9FC4-022911FF4F48}" srcOrd="5" destOrd="0" presId="urn:microsoft.com/office/officeart/2005/8/layout/chevron1"/>
    <dgm:cxn modelId="{FC50146C-1D39-422A-8080-D3FE66229F2A}" type="presParOf" srcId="{B923B833-5BD5-4CF4-9750-3EC23C47EFEF}" destId="{40D26082-9833-42B9-A892-B00B048F5926}" srcOrd="6" destOrd="0" presId="urn:microsoft.com/office/officeart/2005/8/layout/chevron1"/>
    <dgm:cxn modelId="{528BDFF0-F80D-45B4-BDDE-61B0E9D29B88}" type="presParOf" srcId="{40D26082-9833-42B9-A892-B00B048F5926}" destId="{D86BDB19-8200-4EEB-A952-0B04DFC0E3E0}" srcOrd="0" destOrd="0" presId="urn:microsoft.com/office/officeart/2005/8/layout/chevron1"/>
    <dgm:cxn modelId="{0CA641CC-2EFC-48FE-9C0C-CB071195A738}" type="presParOf" srcId="{40D26082-9833-42B9-A892-B00B048F5926}" destId="{EC5E9BE2-DF9A-40A5-A05E-E3F5C38E1685}" srcOrd="1" destOrd="0" presId="urn:microsoft.com/office/officeart/2005/8/layout/chevron1"/>
    <dgm:cxn modelId="{BE1EC49C-81DB-482D-9686-6DF357B0E589}" type="presParOf" srcId="{B923B833-5BD5-4CF4-9750-3EC23C47EFEF}" destId="{5B7F72F6-5D46-4BE9-BB07-3F3AC14E51F3}" srcOrd="7" destOrd="0" presId="urn:microsoft.com/office/officeart/2005/8/layout/chevron1"/>
    <dgm:cxn modelId="{D7884007-6E82-407E-8F5A-76D99544D5BA}" type="presParOf" srcId="{B923B833-5BD5-4CF4-9750-3EC23C47EFEF}" destId="{94FE8F77-A3DB-46AF-81F7-A0D084C4AADD}" srcOrd="8" destOrd="0" presId="urn:microsoft.com/office/officeart/2005/8/layout/chevron1"/>
    <dgm:cxn modelId="{F52C707C-F337-4CA9-9403-989677B4C387}" type="presParOf" srcId="{94FE8F77-A3DB-46AF-81F7-A0D084C4AADD}" destId="{32147DB4-370B-4A30-A74D-21869B8647AC}" srcOrd="0" destOrd="0" presId="urn:microsoft.com/office/officeart/2005/8/layout/chevron1"/>
    <dgm:cxn modelId="{2F9A9D92-AB17-4F49-9076-DD39B087F0C4}" type="presParOf" srcId="{94FE8F77-A3DB-46AF-81F7-A0D084C4AADD}" destId="{5D0A0B44-340D-434C-AF6F-099FC1752B24}" srcOrd="1" destOrd="0" presId="urn:microsoft.com/office/officeart/2005/8/layout/chevron1"/>
    <dgm:cxn modelId="{D5163F5A-6267-448C-A3E3-1809D002AB97}" type="presParOf" srcId="{B923B833-5BD5-4CF4-9750-3EC23C47EFEF}" destId="{33FC5310-4A94-4B39-8EC8-23C54534A16E}" srcOrd="9" destOrd="0" presId="urn:microsoft.com/office/officeart/2005/8/layout/chevron1"/>
    <dgm:cxn modelId="{31D47ED6-960D-445E-9655-D51FC1E351EC}" type="presParOf" srcId="{B923B833-5BD5-4CF4-9750-3EC23C47EFEF}" destId="{4EED92C1-CDEC-488C-93EF-BB2E251667A4}" srcOrd="10" destOrd="0" presId="urn:microsoft.com/office/officeart/2005/8/layout/chevron1"/>
    <dgm:cxn modelId="{7D44ED7E-6F2D-42CE-8F95-07026DA7C1AC}" type="presParOf" srcId="{4EED92C1-CDEC-488C-93EF-BB2E251667A4}" destId="{D2C73D7E-2F65-4AAE-B3DD-32B5C0524D5A}" srcOrd="0" destOrd="0" presId="urn:microsoft.com/office/officeart/2005/8/layout/chevron1"/>
    <dgm:cxn modelId="{7E0CE806-7CBB-4DAD-BE78-30941C3A23AB}" type="presParOf" srcId="{4EED92C1-CDEC-488C-93EF-BB2E251667A4}" destId="{58E38190-9B52-4F1C-8F01-2B54FECDB646}" srcOrd="1" destOrd="0" presId="urn:microsoft.com/office/officeart/2005/8/layout/chevron1"/>
    <dgm:cxn modelId="{425F9736-51BC-48DE-96F7-A799246987F0}" type="presParOf" srcId="{B923B833-5BD5-4CF4-9750-3EC23C47EFEF}" destId="{8A329D3F-A583-4C8D-82BE-20056012A6CA}" srcOrd="11" destOrd="0" presId="urn:microsoft.com/office/officeart/2005/8/layout/chevron1"/>
    <dgm:cxn modelId="{66D75040-06CE-48E2-A5B1-0BA1F21216F7}" type="presParOf" srcId="{B923B833-5BD5-4CF4-9750-3EC23C47EFEF}" destId="{07B40B10-BB6E-42EB-8D94-561B8C3788B8}" srcOrd="12" destOrd="0" presId="urn:microsoft.com/office/officeart/2005/8/layout/chevron1"/>
    <dgm:cxn modelId="{F3A7CA92-E8D9-40CC-84DF-09B4309316F0}" type="presParOf" srcId="{07B40B10-BB6E-42EB-8D94-561B8C3788B8}" destId="{B22619B0-F991-43DF-91B6-618DCE91D511}" srcOrd="0" destOrd="0" presId="urn:microsoft.com/office/officeart/2005/8/layout/chevron1"/>
    <dgm:cxn modelId="{88974D05-EAE8-4716-8C9E-4D2492ECA889}" type="presParOf" srcId="{07B40B10-BB6E-42EB-8D94-561B8C3788B8}" destId="{F389AF42-3B86-4633-AD2E-79140FD0AF4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6380C-D725-4D0B-AC98-5D448C1517D7}">
      <dsp:nvSpPr>
        <dsp:cNvPr id="0" name=""/>
        <dsp:cNvSpPr/>
      </dsp:nvSpPr>
      <dsp:spPr>
        <a:xfrm>
          <a:off x="645574" y="580"/>
          <a:ext cx="707549" cy="707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C27C92-1914-4651-98FB-52C27EF0B5BE}">
      <dsp:nvSpPr>
        <dsp:cNvPr id="0" name=""/>
        <dsp:cNvSpPr/>
      </dsp:nvSpPr>
      <dsp:spPr>
        <a:xfrm>
          <a:off x="999348" y="580"/>
          <a:ext cx="3775033" cy="70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Site web</a:t>
          </a:r>
        </a:p>
      </dsp:txBody>
      <dsp:txXfrm>
        <a:off x="999348" y="580"/>
        <a:ext cx="3775033" cy="707549"/>
      </dsp:txXfrm>
    </dsp:sp>
    <dsp:sp modelId="{7834E610-D21F-40FF-B2EA-03FFBC58B094}">
      <dsp:nvSpPr>
        <dsp:cNvPr id="0" name=""/>
        <dsp:cNvSpPr/>
      </dsp:nvSpPr>
      <dsp:spPr>
        <a:xfrm>
          <a:off x="645574" y="708130"/>
          <a:ext cx="707549" cy="707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059D95-40B4-471D-92E7-0868E9FFFB88}">
      <dsp:nvSpPr>
        <dsp:cNvPr id="0" name=""/>
        <dsp:cNvSpPr/>
      </dsp:nvSpPr>
      <dsp:spPr>
        <a:xfrm>
          <a:off x="999348" y="708130"/>
          <a:ext cx="3775033" cy="70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Réseaux sociaux</a:t>
          </a:r>
        </a:p>
      </dsp:txBody>
      <dsp:txXfrm>
        <a:off x="999348" y="708130"/>
        <a:ext cx="3775033" cy="707549"/>
      </dsp:txXfrm>
    </dsp:sp>
    <dsp:sp modelId="{7F496755-4CC0-40EC-B842-48241F719189}">
      <dsp:nvSpPr>
        <dsp:cNvPr id="0" name=""/>
        <dsp:cNvSpPr/>
      </dsp:nvSpPr>
      <dsp:spPr>
        <a:xfrm>
          <a:off x="645574" y="1415679"/>
          <a:ext cx="707549" cy="707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DDCDDB-433F-4B0D-9E1C-C253FA688E12}">
      <dsp:nvSpPr>
        <dsp:cNvPr id="0" name=""/>
        <dsp:cNvSpPr/>
      </dsp:nvSpPr>
      <dsp:spPr>
        <a:xfrm>
          <a:off x="999348" y="1415679"/>
          <a:ext cx="3775033" cy="70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Plaquette d’information</a:t>
          </a:r>
        </a:p>
      </dsp:txBody>
      <dsp:txXfrm>
        <a:off x="999348" y="1415679"/>
        <a:ext cx="3775033" cy="707549"/>
      </dsp:txXfrm>
    </dsp:sp>
    <dsp:sp modelId="{3559DA68-4D58-41C6-B905-FB4866ACF5A2}">
      <dsp:nvSpPr>
        <dsp:cNvPr id="0" name=""/>
        <dsp:cNvSpPr/>
      </dsp:nvSpPr>
      <dsp:spPr>
        <a:xfrm>
          <a:off x="645574" y="2123228"/>
          <a:ext cx="707549" cy="707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CEB5BE-B681-4298-AACC-FFEB4F91C782}">
      <dsp:nvSpPr>
        <dsp:cNvPr id="0" name=""/>
        <dsp:cNvSpPr/>
      </dsp:nvSpPr>
      <dsp:spPr>
        <a:xfrm>
          <a:off x="999348" y="2123228"/>
          <a:ext cx="3775033" cy="70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Appli </a:t>
          </a:r>
          <a:r>
            <a:rPr lang="fr-FR" sz="3000" kern="1200" dirty="0" err="1"/>
            <a:t>My</a:t>
          </a:r>
          <a:r>
            <a:rPr lang="fr-FR" sz="3000" kern="1200" dirty="0"/>
            <a:t> ARAE</a:t>
          </a:r>
        </a:p>
      </dsp:txBody>
      <dsp:txXfrm>
        <a:off x="999348" y="2123228"/>
        <a:ext cx="3775033" cy="707549"/>
      </dsp:txXfrm>
    </dsp:sp>
    <dsp:sp modelId="{C5704044-ED4E-40E7-9953-B7C6C843C002}">
      <dsp:nvSpPr>
        <dsp:cNvPr id="0" name=""/>
        <dsp:cNvSpPr/>
      </dsp:nvSpPr>
      <dsp:spPr>
        <a:xfrm>
          <a:off x="645574" y="2830777"/>
          <a:ext cx="707549" cy="707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155E81-E5D4-446C-9154-C911EE9753E3}">
      <dsp:nvSpPr>
        <dsp:cNvPr id="0" name=""/>
        <dsp:cNvSpPr/>
      </dsp:nvSpPr>
      <dsp:spPr>
        <a:xfrm>
          <a:off x="999348" y="2830777"/>
          <a:ext cx="3775033" cy="70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Vidéos</a:t>
          </a:r>
        </a:p>
      </dsp:txBody>
      <dsp:txXfrm>
        <a:off x="999348" y="2830777"/>
        <a:ext cx="3775033" cy="707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C5D7B-B31E-40E7-BF59-F257A991B92E}">
      <dsp:nvSpPr>
        <dsp:cNvPr id="0" name=""/>
        <dsp:cNvSpPr/>
      </dsp:nvSpPr>
      <dsp:spPr>
        <a:xfrm>
          <a:off x="3895" y="1424197"/>
          <a:ext cx="1409699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Goodies</a:t>
          </a:r>
        </a:p>
      </dsp:txBody>
      <dsp:txXfrm>
        <a:off x="273895" y="1424197"/>
        <a:ext cx="869699" cy="540000"/>
      </dsp:txXfrm>
    </dsp:sp>
    <dsp:sp modelId="{D0BEA81E-8889-491B-A7FA-8FB8FD6ECA51}">
      <dsp:nvSpPr>
        <dsp:cNvPr id="0" name=""/>
        <dsp:cNvSpPr/>
      </dsp:nvSpPr>
      <dsp:spPr>
        <a:xfrm>
          <a:off x="3895" y="2031697"/>
          <a:ext cx="1127759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AG</a:t>
          </a:r>
        </a:p>
      </dsp:txBody>
      <dsp:txXfrm>
        <a:off x="3895" y="2031697"/>
        <a:ext cx="1127759" cy="562500"/>
      </dsp:txXfrm>
    </dsp:sp>
    <dsp:sp modelId="{A3B6F355-D58A-4AD2-A803-77CF2832C1E3}">
      <dsp:nvSpPr>
        <dsp:cNvPr id="0" name=""/>
        <dsp:cNvSpPr/>
      </dsp:nvSpPr>
      <dsp:spPr>
        <a:xfrm>
          <a:off x="1197594" y="1424197"/>
          <a:ext cx="1409699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Site web</a:t>
          </a:r>
        </a:p>
      </dsp:txBody>
      <dsp:txXfrm>
        <a:off x="1467594" y="1424197"/>
        <a:ext cx="869699" cy="540000"/>
      </dsp:txXfrm>
    </dsp:sp>
    <dsp:sp modelId="{8F42BE3D-117C-46EA-8363-FD2B8FF3FA69}">
      <dsp:nvSpPr>
        <dsp:cNvPr id="0" name=""/>
        <dsp:cNvSpPr/>
      </dsp:nvSpPr>
      <dsp:spPr>
        <a:xfrm>
          <a:off x="1197594" y="2031697"/>
          <a:ext cx="1127759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Kit com téléchargeable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</dsp:txBody>
      <dsp:txXfrm>
        <a:off x="1197594" y="2031697"/>
        <a:ext cx="1127759" cy="562500"/>
      </dsp:txXfrm>
    </dsp:sp>
    <dsp:sp modelId="{3C29CA92-3626-4984-9C75-BEC66F86D12F}">
      <dsp:nvSpPr>
        <dsp:cNvPr id="0" name=""/>
        <dsp:cNvSpPr/>
      </dsp:nvSpPr>
      <dsp:spPr>
        <a:xfrm>
          <a:off x="2391293" y="1424197"/>
          <a:ext cx="1409699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Rencontres territoriales PERL</a:t>
          </a:r>
        </a:p>
      </dsp:txBody>
      <dsp:txXfrm>
        <a:off x="2661293" y="1424197"/>
        <a:ext cx="869699" cy="540000"/>
      </dsp:txXfrm>
    </dsp:sp>
    <dsp:sp modelId="{9FD63E1B-536B-42D9-8327-F701DA307275}">
      <dsp:nvSpPr>
        <dsp:cNvPr id="0" name=""/>
        <dsp:cNvSpPr/>
      </dsp:nvSpPr>
      <dsp:spPr>
        <a:xfrm>
          <a:off x="2391293" y="2031697"/>
          <a:ext cx="1127759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Présentation du Kit com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Remise de badges</a:t>
          </a:r>
        </a:p>
      </dsp:txBody>
      <dsp:txXfrm>
        <a:off x="2391293" y="2031697"/>
        <a:ext cx="1127759" cy="562500"/>
      </dsp:txXfrm>
    </dsp:sp>
    <dsp:sp modelId="{D86BDB19-8200-4EEB-A952-0B04DFC0E3E0}">
      <dsp:nvSpPr>
        <dsp:cNvPr id="0" name=""/>
        <dsp:cNvSpPr/>
      </dsp:nvSpPr>
      <dsp:spPr>
        <a:xfrm>
          <a:off x="3584992" y="1424197"/>
          <a:ext cx="1409699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Réseaux sociaux</a:t>
          </a:r>
        </a:p>
      </dsp:txBody>
      <dsp:txXfrm>
        <a:off x="3854992" y="1424197"/>
        <a:ext cx="869699" cy="540000"/>
      </dsp:txXfrm>
    </dsp:sp>
    <dsp:sp modelId="{EC5E9BE2-DF9A-40A5-A05E-E3F5C38E1685}">
      <dsp:nvSpPr>
        <dsp:cNvPr id="0" name=""/>
        <dsp:cNvSpPr/>
      </dsp:nvSpPr>
      <dsp:spPr>
        <a:xfrm>
          <a:off x="3584992" y="2031697"/>
          <a:ext cx="1127759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Présentation d’une PERL- 1 fois / mois sur les RS territoriaux</a:t>
          </a:r>
        </a:p>
      </dsp:txBody>
      <dsp:txXfrm>
        <a:off x="3584992" y="2031697"/>
        <a:ext cx="1127759" cy="562500"/>
      </dsp:txXfrm>
    </dsp:sp>
    <dsp:sp modelId="{32147DB4-370B-4A30-A74D-21869B8647AC}">
      <dsp:nvSpPr>
        <dsp:cNvPr id="0" name=""/>
        <dsp:cNvSpPr/>
      </dsp:nvSpPr>
      <dsp:spPr>
        <a:xfrm>
          <a:off x="4778692" y="1424197"/>
          <a:ext cx="1409699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Série vidéos PERL</a:t>
          </a:r>
        </a:p>
      </dsp:txBody>
      <dsp:txXfrm>
        <a:off x="5048692" y="1424197"/>
        <a:ext cx="869699" cy="540000"/>
      </dsp:txXfrm>
    </dsp:sp>
    <dsp:sp modelId="{5D0A0B44-340D-434C-AF6F-099FC1752B24}">
      <dsp:nvSpPr>
        <dsp:cNvPr id="0" name=""/>
        <dsp:cNvSpPr/>
      </dsp:nvSpPr>
      <dsp:spPr>
        <a:xfrm>
          <a:off x="4778692" y="2031697"/>
          <a:ext cx="1127759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Teaser – 1/mois</a:t>
          </a:r>
        </a:p>
      </dsp:txBody>
      <dsp:txXfrm>
        <a:off x="4778692" y="2031697"/>
        <a:ext cx="1127759" cy="562500"/>
      </dsp:txXfrm>
    </dsp:sp>
    <dsp:sp modelId="{D2C73D7E-2F65-4AAE-B3DD-32B5C0524D5A}">
      <dsp:nvSpPr>
        <dsp:cNvPr id="0" name=""/>
        <dsp:cNvSpPr/>
      </dsp:nvSpPr>
      <dsp:spPr>
        <a:xfrm>
          <a:off x="5972391" y="1424197"/>
          <a:ext cx="1409699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Mailing aux PERL</a:t>
          </a:r>
        </a:p>
      </dsp:txBody>
      <dsp:txXfrm>
        <a:off x="6242391" y="1424197"/>
        <a:ext cx="869699" cy="540000"/>
      </dsp:txXfrm>
    </dsp:sp>
    <dsp:sp modelId="{58E38190-9B52-4F1C-8F01-2B54FECDB646}">
      <dsp:nvSpPr>
        <dsp:cNvPr id="0" name=""/>
        <dsp:cNvSpPr/>
      </dsp:nvSpPr>
      <dsp:spPr>
        <a:xfrm>
          <a:off x="5972391" y="2031697"/>
          <a:ext cx="1127759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 Accès au kit com</a:t>
          </a:r>
        </a:p>
      </dsp:txBody>
      <dsp:txXfrm>
        <a:off x="5972391" y="2031697"/>
        <a:ext cx="1127759" cy="562500"/>
      </dsp:txXfrm>
    </dsp:sp>
    <dsp:sp modelId="{B22619B0-F991-43DF-91B6-618DCE91D511}">
      <dsp:nvSpPr>
        <dsp:cNvPr id="0" name=""/>
        <dsp:cNvSpPr/>
      </dsp:nvSpPr>
      <dsp:spPr>
        <a:xfrm>
          <a:off x="7166090" y="1424197"/>
          <a:ext cx="1409699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Plaquette de communication</a:t>
          </a:r>
        </a:p>
      </dsp:txBody>
      <dsp:txXfrm>
        <a:off x="7436090" y="1424197"/>
        <a:ext cx="869699" cy="540000"/>
      </dsp:txXfrm>
    </dsp:sp>
    <dsp:sp modelId="{F389AF42-3B86-4633-AD2E-79140FD0AF4C}">
      <dsp:nvSpPr>
        <dsp:cNvPr id="0" name=""/>
        <dsp:cNvSpPr/>
      </dsp:nvSpPr>
      <dsp:spPr>
        <a:xfrm>
          <a:off x="7166090" y="2031697"/>
          <a:ext cx="1127759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Présentation</a:t>
          </a:r>
        </a:p>
      </dsp:txBody>
      <dsp:txXfrm>
        <a:off x="7166090" y="2031697"/>
        <a:ext cx="1127759" cy="56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2249" y="2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/>
          <a:lstStyle>
            <a:lvl1pPr algn="r">
              <a:defRPr sz="1200"/>
            </a:lvl1pPr>
          </a:lstStyle>
          <a:p>
            <a:fld id="{029CCD69-180C-4ABF-92BA-EED7BE4BB70C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7" y="9434618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2249" y="9434618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 anchor="b"/>
          <a:lstStyle>
            <a:lvl1pPr algn="r">
              <a:defRPr sz="1200"/>
            </a:lvl1pPr>
          </a:lstStyle>
          <a:p>
            <a:fld id="{4333E807-5C5B-44CC-95DC-D5BA62FA6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1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249" y="2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/>
          <a:lstStyle>
            <a:lvl1pPr algn="r">
              <a:defRPr sz="1200"/>
            </a:lvl1pPr>
          </a:lstStyle>
          <a:p>
            <a:fld id="{C212257C-112F-404E-A2DC-0FBF55121B54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3" rIns="91444" bIns="4572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086" y="4718175"/>
            <a:ext cx="5440680" cy="4469844"/>
          </a:xfrm>
          <a:prstGeom prst="rect">
            <a:avLst/>
          </a:prstGeom>
        </p:spPr>
        <p:txBody>
          <a:bodyPr vert="horz" lIns="91444" tIns="45723" rIns="91444" bIns="4572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9434618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249" y="9434618"/>
            <a:ext cx="2947035" cy="496651"/>
          </a:xfrm>
          <a:prstGeom prst="rect">
            <a:avLst/>
          </a:prstGeom>
        </p:spPr>
        <p:txBody>
          <a:bodyPr vert="horz" lIns="91444" tIns="45723" rIns="91444" bIns="45723" rtlCol="0" anchor="b"/>
          <a:lstStyle>
            <a:lvl1pPr algn="r">
              <a:defRPr sz="1200"/>
            </a:lvl1pPr>
          </a:lstStyle>
          <a:p>
            <a:fld id="{289037AB-0D48-4FAB-9C6D-ABFBDACAC4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16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37AB-0D48-4FAB-9C6D-ABFBDACAC46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11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3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42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7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11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6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765">
              <a:defRPr/>
            </a:pPr>
            <a:fld id="{289037AB-0D48-4FAB-9C6D-ABFBDACAC46B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14765">
                <a:defRPr/>
              </a:pPr>
              <a:t>11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920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fr/app/id1511122367" TargetMode="External"/><Relationship Id="rId2" Type="http://schemas.openxmlformats.org/officeDocument/2006/relationships/hyperlink" Target="http://www.auvergnerhonealpes-entreprises.fr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s://play.google.com/store/apps/details?id=fr.arae.app" TargetMode="Externa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3851920" y="-148580"/>
            <a:ext cx="1440160" cy="9144000"/>
          </a:xfrm>
          <a:prstGeom prst="rect">
            <a:avLst/>
          </a:prstGeom>
          <a:solidFill>
            <a:srgbClr val="009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b="19204"/>
          <a:stretch/>
        </p:blipFill>
        <p:spPr>
          <a:xfrm>
            <a:off x="251521" y="69614"/>
            <a:ext cx="2448000" cy="7101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675" y="3812464"/>
            <a:ext cx="72008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53D4D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873125"/>
            <a:ext cx="9144000" cy="28527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7243913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0B1F3ED0-35CC-4060-A47F-5E78EA41B9B1}"/>
              </a:ext>
            </a:extLst>
          </p:cNvPr>
          <p:cNvSpPr/>
          <p:nvPr userDrawn="1"/>
        </p:nvSpPr>
        <p:spPr>
          <a:xfrm>
            <a:off x="3952350" y="685804"/>
            <a:ext cx="4838953" cy="34289"/>
          </a:xfrm>
          <a:custGeom>
            <a:avLst/>
            <a:gdLst/>
            <a:ahLst/>
            <a:cxnLst/>
            <a:rect l="l" t="t" r="r" b="b"/>
            <a:pathLst>
              <a:path w="4965065">
                <a:moveTo>
                  <a:pt x="0" y="0"/>
                </a:moveTo>
                <a:lnTo>
                  <a:pt x="4965001" y="0"/>
                </a:lnTo>
              </a:path>
            </a:pathLst>
          </a:custGeom>
          <a:ln w="50800">
            <a:solidFill>
              <a:srgbClr val="2F3B4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9508C78-2D97-4097-BA1F-2E2648427BDE}"/>
              </a:ext>
            </a:extLst>
          </p:cNvPr>
          <p:cNvSpPr/>
          <p:nvPr userDrawn="1"/>
        </p:nvSpPr>
        <p:spPr>
          <a:xfrm>
            <a:off x="342900" y="685804"/>
            <a:ext cx="3838575" cy="34289"/>
          </a:xfrm>
          <a:custGeom>
            <a:avLst/>
            <a:gdLst/>
            <a:ahLst/>
            <a:cxnLst/>
            <a:rect l="l" t="t" r="r" b="b"/>
            <a:pathLst>
              <a:path w="4812665">
                <a:moveTo>
                  <a:pt x="0" y="0"/>
                </a:moveTo>
                <a:lnTo>
                  <a:pt x="4812601" y="0"/>
                </a:lnTo>
              </a:path>
            </a:pathLst>
          </a:custGeom>
          <a:ln w="50800">
            <a:solidFill>
              <a:srgbClr val="00A3E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F6A210-D489-405A-A89B-D98BFAF3B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52" y="91440"/>
            <a:ext cx="438150" cy="447675"/>
          </a:xfrm>
          <a:prstGeom prst="rect">
            <a:avLst/>
          </a:prstGeom>
        </p:spPr>
      </p:pic>
      <p:sp>
        <p:nvSpPr>
          <p:cNvPr id="13" name="Titre 13">
            <a:extLst>
              <a:ext uri="{FF2B5EF4-FFF2-40B4-BE49-F238E27FC236}">
                <a16:creationId xmlns:a16="http://schemas.microsoft.com/office/drawing/2014/main" id="{CB2673DC-9DBF-48B9-8317-4BF8F2B2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47" y="315278"/>
            <a:ext cx="7886700" cy="37052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rgbClr val="009CD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594E7E-C49D-46D1-BD79-2633B7222519}"/>
              </a:ext>
            </a:extLst>
          </p:cNvPr>
          <p:cNvSpPr txBox="1"/>
          <p:nvPr userDrawn="1"/>
        </p:nvSpPr>
        <p:spPr>
          <a:xfrm>
            <a:off x="1161297" y="4753388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="1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IN |</a:t>
            </a:r>
          </a:p>
          <a:p>
            <a:pPr algn="l"/>
            <a:r>
              <a:rPr lang="fr-FR" sz="900" b="0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AUVERGNE-RHÔNE-ALPES |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061DF2-B1D6-B44F-9FA7-E6B639F17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9" y="14790"/>
            <a:ext cx="1600200" cy="3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5304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68437" cy="8172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112695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4FE157F7-E412-4AA9-AB37-9C21E85A6495}"/>
              </a:ext>
            </a:extLst>
          </p:cNvPr>
          <p:cNvSpPr/>
          <p:nvPr userDrawn="1"/>
        </p:nvSpPr>
        <p:spPr>
          <a:xfrm>
            <a:off x="3952350" y="685804"/>
            <a:ext cx="4838953" cy="34289"/>
          </a:xfrm>
          <a:custGeom>
            <a:avLst/>
            <a:gdLst/>
            <a:ahLst/>
            <a:cxnLst/>
            <a:rect l="l" t="t" r="r" b="b"/>
            <a:pathLst>
              <a:path w="4965065">
                <a:moveTo>
                  <a:pt x="0" y="0"/>
                </a:moveTo>
                <a:lnTo>
                  <a:pt x="4965001" y="0"/>
                </a:lnTo>
              </a:path>
            </a:pathLst>
          </a:custGeom>
          <a:ln w="50800">
            <a:solidFill>
              <a:srgbClr val="2F3B4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1C4B6D7-6D3B-460E-A234-320569D936B2}"/>
              </a:ext>
            </a:extLst>
          </p:cNvPr>
          <p:cNvSpPr/>
          <p:nvPr userDrawn="1"/>
        </p:nvSpPr>
        <p:spPr>
          <a:xfrm>
            <a:off x="342900" y="685804"/>
            <a:ext cx="3838575" cy="34289"/>
          </a:xfrm>
          <a:custGeom>
            <a:avLst/>
            <a:gdLst/>
            <a:ahLst/>
            <a:cxnLst/>
            <a:rect l="l" t="t" r="r" b="b"/>
            <a:pathLst>
              <a:path w="4812665">
                <a:moveTo>
                  <a:pt x="0" y="0"/>
                </a:moveTo>
                <a:lnTo>
                  <a:pt x="4812601" y="0"/>
                </a:lnTo>
              </a:path>
            </a:pathLst>
          </a:custGeom>
          <a:ln w="50800">
            <a:solidFill>
              <a:srgbClr val="00A3E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7F5D8A-5D29-4D6C-A7C7-E6E7516AE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9" y="14790"/>
            <a:ext cx="1600200" cy="3937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0A83E4-490E-4CF1-925D-B898077052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52" y="91440"/>
            <a:ext cx="438150" cy="447675"/>
          </a:xfrm>
          <a:prstGeom prst="rect">
            <a:avLst/>
          </a:prstGeom>
        </p:spPr>
      </p:pic>
      <p:sp>
        <p:nvSpPr>
          <p:cNvPr id="13" name="Titre 13">
            <a:extLst>
              <a:ext uri="{FF2B5EF4-FFF2-40B4-BE49-F238E27FC236}">
                <a16:creationId xmlns:a16="http://schemas.microsoft.com/office/drawing/2014/main" id="{E8F497F4-0188-4E8C-8FC1-C5B9F0E7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47" y="315278"/>
            <a:ext cx="7886700" cy="37052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rgbClr val="009CD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A5F2-A742-47B9-B647-2FA2C10A3DC4}"/>
              </a:ext>
            </a:extLst>
          </p:cNvPr>
          <p:cNvSpPr/>
          <p:nvPr userDrawn="1"/>
        </p:nvSpPr>
        <p:spPr>
          <a:xfrm>
            <a:off x="335702" y="904534"/>
            <a:ext cx="8451000" cy="621000"/>
          </a:xfrm>
          <a:prstGeom prst="rect">
            <a:avLst/>
          </a:prstGeom>
          <a:solidFill>
            <a:srgbClr val="00A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ADBF4B6-6BD1-49BC-B1F6-B2971B029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909637"/>
            <a:ext cx="8443913" cy="6209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</a:t>
            </a:r>
            <a:r>
              <a:rPr lang="fr-FR" err="1"/>
              <a:t>masqu</a:t>
            </a: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1FBBA66-D4B0-42E9-BA01-54AAABAD2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756" y="1228192"/>
            <a:ext cx="8472488" cy="2969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64D1B5-CA8B-4411-97A4-6F1A2D073373}"/>
              </a:ext>
            </a:extLst>
          </p:cNvPr>
          <p:cNvSpPr txBox="1"/>
          <p:nvPr userDrawn="1"/>
        </p:nvSpPr>
        <p:spPr>
          <a:xfrm>
            <a:off x="1161297" y="4753388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="1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IN |</a:t>
            </a:r>
          </a:p>
          <a:p>
            <a:pPr algn="l"/>
            <a:r>
              <a:rPr lang="fr-FR" sz="900" b="0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AUVERGNE-RHÔNE-ALPES |</a:t>
            </a:r>
          </a:p>
        </p:txBody>
      </p:sp>
    </p:spTree>
    <p:extLst>
      <p:ext uri="{BB962C8B-B14F-4D97-AF65-F5344CB8AC3E}">
        <p14:creationId xmlns:p14="http://schemas.microsoft.com/office/powerpoint/2010/main" val="199089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8836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D5503-1658-4F38-A0B3-F5D94DB92DE2}"/>
              </a:ext>
            </a:extLst>
          </p:cNvPr>
          <p:cNvSpPr txBox="1">
            <a:spLocks/>
          </p:cNvSpPr>
          <p:nvPr userDrawn="1"/>
        </p:nvSpPr>
        <p:spPr>
          <a:xfrm>
            <a:off x="0" y="1511031"/>
            <a:ext cx="7200900" cy="282102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bg1"/>
                </a:solidFill>
              </a:rPr>
              <a:t>Plus d’information : </a:t>
            </a:r>
          </a:p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2200" b="1" dirty="0">
                <a:solidFill>
                  <a:schemeClr val="bg1"/>
                </a:solidFill>
              </a:rPr>
              <a:t>Votre référent à l’agence</a:t>
            </a:r>
          </a:p>
          <a:p>
            <a:pPr algn="ctr"/>
            <a:endParaRPr lang="fr-FR" sz="2200" b="1" dirty="0">
              <a:solidFill>
                <a:schemeClr val="bg1"/>
              </a:solidFill>
            </a:endParaRPr>
          </a:p>
          <a:p>
            <a:pPr algn="ctr"/>
            <a:endParaRPr lang="fr-FR" sz="2200" b="1" dirty="0">
              <a:solidFill>
                <a:schemeClr val="bg1"/>
              </a:solidFill>
            </a:endParaRPr>
          </a:p>
          <a:p>
            <a:pPr algn="ctr"/>
            <a:endParaRPr lang="fr-FR" sz="2200" b="1" dirty="0">
              <a:solidFill>
                <a:schemeClr val="bg1"/>
              </a:solidFill>
            </a:endParaRPr>
          </a:p>
          <a:p>
            <a:pPr algn="ctr"/>
            <a:endParaRPr lang="fr-FR" sz="2200" b="1" dirty="0">
              <a:solidFill>
                <a:schemeClr val="bg1"/>
              </a:solidFill>
            </a:endParaRPr>
          </a:p>
          <a:p>
            <a:pPr algn="ctr"/>
            <a:endParaRPr lang="fr-FR" sz="2200" b="1" dirty="0">
              <a:solidFill>
                <a:schemeClr val="bg1"/>
              </a:solidFill>
            </a:endParaRPr>
          </a:p>
          <a:p>
            <a:pPr algn="ctr"/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2200" b="1" dirty="0">
                <a:solidFill>
                  <a:schemeClr val="bg1"/>
                </a:solidFill>
                <a:hlinkClick r:id="rId2"/>
              </a:rPr>
              <a:t>www.auvergnerhonealpes-entreprises.fr</a:t>
            </a:r>
            <a:endParaRPr lang="fr-FR" sz="2200" b="1" dirty="0">
              <a:solidFill>
                <a:schemeClr val="bg1"/>
              </a:solidFill>
            </a:endParaRPr>
          </a:p>
          <a:p>
            <a:pPr algn="ctr"/>
            <a:r>
              <a:rPr lang="fr-FR" sz="2200" b="1" dirty="0">
                <a:solidFill>
                  <a:schemeClr val="bg1"/>
                </a:solidFill>
              </a:rPr>
              <a:t> </a:t>
            </a:r>
            <a:br>
              <a:rPr lang="fr-FR" sz="2200" b="1" dirty="0">
                <a:solidFill>
                  <a:schemeClr val="bg1"/>
                </a:solidFill>
              </a:rPr>
            </a:br>
            <a:br>
              <a:rPr lang="fr-FR" sz="1000" b="1" dirty="0">
                <a:solidFill>
                  <a:schemeClr val="bg1"/>
                </a:solidFill>
              </a:rPr>
            </a:br>
            <a:r>
              <a:rPr lang="fr-FR" sz="2200" b="1" dirty="0">
                <a:solidFill>
                  <a:schemeClr val="bg1"/>
                </a:solidFill>
              </a:rPr>
              <a:t>Téléchargez notre appli MY ARAE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0A66523-7F66-467D-9E52-905B84C80A2D}"/>
              </a:ext>
            </a:extLst>
          </p:cNvPr>
          <p:cNvGrpSpPr/>
          <p:nvPr userDrawn="1"/>
        </p:nvGrpSpPr>
        <p:grpSpPr>
          <a:xfrm>
            <a:off x="2145457" y="4399325"/>
            <a:ext cx="2894478" cy="385438"/>
            <a:chOff x="3191996" y="3119145"/>
            <a:chExt cx="2894478" cy="385438"/>
          </a:xfrm>
        </p:grpSpPr>
        <p:pic>
          <p:nvPicPr>
            <p:cNvPr id="4" name="Image 3">
              <a:hlinkClick r:id="rId3"/>
              <a:extLst>
                <a:ext uri="{FF2B5EF4-FFF2-40B4-BE49-F238E27FC236}">
                  <a16:creationId xmlns:a16="http://schemas.microsoft.com/office/drawing/2014/main" id="{B6D094B2-5E18-40D5-A7CB-E6418C723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1996" y="3119145"/>
              <a:ext cx="1260872" cy="385438"/>
            </a:xfrm>
            <a:prstGeom prst="rect">
              <a:avLst/>
            </a:prstGeom>
          </p:spPr>
        </p:pic>
        <p:pic>
          <p:nvPicPr>
            <p:cNvPr id="5" name="Image 4">
              <a:hlinkClick r:id="rId5"/>
              <a:extLst>
                <a:ext uri="{FF2B5EF4-FFF2-40B4-BE49-F238E27FC236}">
                  <a16:creationId xmlns:a16="http://schemas.microsoft.com/office/drawing/2014/main" id="{A03983EE-A772-4287-8814-0E5571E2B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9649" y="3121640"/>
              <a:ext cx="1266825" cy="382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1141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68437" cy="8172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5659" y="1147454"/>
            <a:ext cx="8625385" cy="3390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797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1419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6"/>
            <a:ext cx="3960000" cy="142453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659" y="1521725"/>
            <a:ext cx="3960000" cy="3072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4571361" y="764590"/>
            <a:ext cx="4313237" cy="360952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27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41141" cy="73532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2352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bg>
      <p:bgPr>
        <a:solidFill>
          <a:srgbClr val="009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71600" y="1635646"/>
            <a:ext cx="72008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53D4D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971550" y="2571750"/>
            <a:ext cx="7200900" cy="5762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2" y="772262"/>
            <a:ext cx="1968116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68437" cy="8172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5447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6"/>
            <a:ext cx="8441141" cy="545509"/>
          </a:xfrm>
        </p:spPr>
        <p:txBody>
          <a:bodyPr>
            <a:normAutofit/>
          </a:bodyPr>
          <a:lstStyle>
            <a:lvl1pPr>
              <a:defRPr sz="2400" cap="all" baseline="0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0297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11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et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79" y="204788"/>
            <a:ext cx="3960000" cy="871537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1527" y="204788"/>
            <a:ext cx="4333165" cy="4389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2479" y="1076325"/>
            <a:ext cx="3960000" cy="3517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0168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472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4FE157F7-E412-4AA9-AB37-9C21E85A6495}"/>
              </a:ext>
            </a:extLst>
          </p:cNvPr>
          <p:cNvSpPr/>
          <p:nvPr userDrawn="1"/>
        </p:nvSpPr>
        <p:spPr>
          <a:xfrm>
            <a:off x="3952350" y="685804"/>
            <a:ext cx="4838953" cy="34289"/>
          </a:xfrm>
          <a:custGeom>
            <a:avLst/>
            <a:gdLst/>
            <a:ahLst/>
            <a:cxnLst/>
            <a:rect l="l" t="t" r="r" b="b"/>
            <a:pathLst>
              <a:path w="4965065">
                <a:moveTo>
                  <a:pt x="0" y="0"/>
                </a:moveTo>
                <a:lnTo>
                  <a:pt x="4965001" y="0"/>
                </a:lnTo>
              </a:path>
            </a:pathLst>
          </a:custGeom>
          <a:ln w="50800">
            <a:solidFill>
              <a:srgbClr val="2F3B4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1C4B6D7-6D3B-460E-A234-320569D936B2}"/>
              </a:ext>
            </a:extLst>
          </p:cNvPr>
          <p:cNvSpPr/>
          <p:nvPr userDrawn="1"/>
        </p:nvSpPr>
        <p:spPr>
          <a:xfrm>
            <a:off x="342900" y="685804"/>
            <a:ext cx="3838575" cy="34289"/>
          </a:xfrm>
          <a:custGeom>
            <a:avLst/>
            <a:gdLst/>
            <a:ahLst/>
            <a:cxnLst/>
            <a:rect l="l" t="t" r="r" b="b"/>
            <a:pathLst>
              <a:path w="4812665">
                <a:moveTo>
                  <a:pt x="0" y="0"/>
                </a:moveTo>
                <a:lnTo>
                  <a:pt x="4812601" y="0"/>
                </a:lnTo>
              </a:path>
            </a:pathLst>
          </a:custGeom>
          <a:ln w="50800">
            <a:solidFill>
              <a:srgbClr val="00A3E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7F5D8A-5D29-4D6C-A7C7-E6E7516AE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9" y="14790"/>
            <a:ext cx="1600200" cy="3937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0A83E4-490E-4CF1-925D-B898077052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52" y="91440"/>
            <a:ext cx="438150" cy="447675"/>
          </a:xfrm>
          <a:prstGeom prst="rect">
            <a:avLst/>
          </a:prstGeom>
        </p:spPr>
      </p:pic>
      <p:sp>
        <p:nvSpPr>
          <p:cNvPr id="13" name="Titre 13">
            <a:extLst>
              <a:ext uri="{FF2B5EF4-FFF2-40B4-BE49-F238E27FC236}">
                <a16:creationId xmlns:a16="http://schemas.microsoft.com/office/drawing/2014/main" id="{E8F497F4-0188-4E8C-8FC1-C5B9F0E7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47" y="315278"/>
            <a:ext cx="7886700" cy="37052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rgbClr val="009CD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A5F2-A742-47B9-B647-2FA2C10A3DC4}"/>
              </a:ext>
            </a:extLst>
          </p:cNvPr>
          <p:cNvSpPr/>
          <p:nvPr userDrawn="1"/>
        </p:nvSpPr>
        <p:spPr>
          <a:xfrm>
            <a:off x="335702" y="904534"/>
            <a:ext cx="8451000" cy="621000"/>
          </a:xfrm>
          <a:prstGeom prst="rect">
            <a:avLst/>
          </a:prstGeom>
          <a:solidFill>
            <a:srgbClr val="00A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ADBF4B6-6BD1-49BC-B1F6-B2971B029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909637"/>
            <a:ext cx="8443913" cy="6209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</a:t>
            </a:r>
            <a:r>
              <a:rPr lang="fr-FR" err="1"/>
              <a:t>masqu</a:t>
            </a: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1FBBA66-D4B0-42E9-BA01-54AAABAD2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756" y="1228192"/>
            <a:ext cx="8472488" cy="2969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64D1B5-CA8B-4411-97A4-6F1A2D073373}"/>
              </a:ext>
            </a:extLst>
          </p:cNvPr>
          <p:cNvSpPr txBox="1"/>
          <p:nvPr userDrawn="1"/>
        </p:nvSpPr>
        <p:spPr>
          <a:xfrm>
            <a:off x="1161297" y="4753388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="1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IN |</a:t>
            </a:r>
          </a:p>
          <a:p>
            <a:pPr algn="l"/>
            <a:r>
              <a:rPr lang="fr-FR" sz="900" b="0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AUVERGNE-RHÔNE-ALPES |</a:t>
            </a:r>
          </a:p>
        </p:txBody>
      </p:sp>
    </p:spTree>
    <p:extLst>
      <p:ext uri="{BB962C8B-B14F-4D97-AF65-F5344CB8AC3E}">
        <p14:creationId xmlns:p14="http://schemas.microsoft.com/office/powerpoint/2010/main" val="1999719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0B1F3ED0-35CC-4060-A47F-5E78EA41B9B1}"/>
              </a:ext>
            </a:extLst>
          </p:cNvPr>
          <p:cNvSpPr/>
          <p:nvPr userDrawn="1"/>
        </p:nvSpPr>
        <p:spPr>
          <a:xfrm>
            <a:off x="3952350" y="685804"/>
            <a:ext cx="4838953" cy="34289"/>
          </a:xfrm>
          <a:custGeom>
            <a:avLst/>
            <a:gdLst/>
            <a:ahLst/>
            <a:cxnLst/>
            <a:rect l="l" t="t" r="r" b="b"/>
            <a:pathLst>
              <a:path w="4965065">
                <a:moveTo>
                  <a:pt x="0" y="0"/>
                </a:moveTo>
                <a:lnTo>
                  <a:pt x="4965001" y="0"/>
                </a:lnTo>
              </a:path>
            </a:pathLst>
          </a:custGeom>
          <a:ln w="50800">
            <a:solidFill>
              <a:srgbClr val="2F3B4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9508C78-2D97-4097-BA1F-2E2648427BDE}"/>
              </a:ext>
            </a:extLst>
          </p:cNvPr>
          <p:cNvSpPr/>
          <p:nvPr userDrawn="1"/>
        </p:nvSpPr>
        <p:spPr>
          <a:xfrm>
            <a:off x="342900" y="685804"/>
            <a:ext cx="3838575" cy="34289"/>
          </a:xfrm>
          <a:custGeom>
            <a:avLst/>
            <a:gdLst/>
            <a:ahLst/>
            <a:cxnLst/>
            <a:rect l="l" t="t" r="r" b="b"/>
            <a:pathLst>
              <a:path w="4812665">
                <a:moveTo>
                  <a:pt x="0" y="0"/>
                </a:moveTo>
                <a:lnTo>
                  <a:pt x="4812601" y="0"/>
                </a:lnTo>
              </a:path>
            </a:pathLst>
          </a:custGeom>
          <a:ln w="50800">
            <a:solidFill>
              <a:srgbClr val="00A3E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F6A210-D489-405A-A89B-D98BFAF3B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52" y="91440"/>
            <a:ext cx="438150" cy="447675"/>
          </a:xfrm>
          <a:prstGeom prst="rect">
            <a:avLst/>
          </a:prstGeom>
        </p:spPr>
      </p:pic>
      <p:sp>
        <p:nvSpPr>
          <p:cNvPr id="13" name="Titre 13">
            <a:extLst>
              <a:ext uri="{FF2B5EF4-FFF2-40B4-BE49-F238E27FC236}">
                <a16:creationId xmlns:a16="http://schemas.microsoft.com/office/drawing/2014/main" id="{CB2673DC-9DBF-48B9-8317-4BF8F2B2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47" y="315278"/>
            <a:ext cx="7886700" cy="37052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rgbClr val="009CD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594E7E-C49D-46D1-BD79-2633B7222519}"/>
              </a:ext>
            </a:extLst>
          </p:cNvPr>
          <p:cNvSpPr txBox="1"/>
          <p:nvPr userDrawn="1"/>
        </p:nvSpPr>
        <p:spPr>
          <a:xfrm>
            <a:off x="1161297" y="4753388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="1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IN |</a:t>
            </a:r>
          </a:p>
          <a:p>
            <a:pPr algn="l"/>
            <a:r>
              <a:rPr lang="fr-FR" sz="900" b="0">
                <a:solidFill>
                  <a:srgbClr val="4D3B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AUVERGNE-RHÔNE-ALPES |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061DF2-B1D6-B44F-9FA7-E6B639F17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9" y="14790"/>
            <a:ext cx="1600200" cy="3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1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n">
    <p:bg>
      <p:bgPr>
        <a:solidFill>
          <a:srgbClr val="009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D92957-054B-4064-B5FC-9DA28594137B}"/>
              </a:ext>
            </a:extLst>
          </p:cNvPr>
          <p:cNvSpPr/>
          <p:nvPr userDrawn="1"/>
        </p:nvSpPr>
        <p:spPr>
          <a:xfrm>
            <a:off x="0" y="3438446"/>
            <a:ext cx="9144000" cy="17050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6B834-E721-4626-AA77-5FE22876D9CC}"/>
              </a:ext>
            </a:extLst>
          </p:cNvPr>
          <p:cNvSpPr/>
          <p:nvPr userDrawn="1"/>
        </p:nvSpPr>
        <p:spPr>
          <a:xfrm>
            <a:off x="464127" y="227970"/>
            <a:ext cx="8236528" cy="372750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A858AC-5FAB-4E09-9B5E-86836E596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b="19204"/>
          <a:stretch/>
        </p:blipFill>
        <p:spPr>
          <a:xfrm>
            <a:off x="311724" y="4168794"/>
            <a:ext cx="1861533" cy="54000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1A571FE-5812-4239-9102-6FEC6B2E5380}"/>
              </a:ext>
            </a:extLst>
          </p:cNvPr>
          <p:cNvCxnSpPr/>
          <p:nvPr userDrawn="1"/>
        </p:nvCxnSpPr>
        <p:spPr>
          <a:xfrm>
            <a:off x="464127" y="4849091"/>
            <a:ext cx="8215746" cy="0"/>
          </a:xfrm>
          <a:prstGeom prst="line">
            <a:avLst/>
          </a:prstGeom>
          <a:ln w="76200">
            <a:solidFill>
              <a:srgbClr val="009C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9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Transitions ">
    <p:bg>
      <p:bgPr>
        <a:solidFill>
          <a:srgbClr val="009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71600" y="1635646"/>
            <a:ext cx="72008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53D4D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971550" y="2571750"/>
            <a:ext cx="7200900" cy="5762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2123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lan">
    <p:bg>
      <p:bgPr>
        <a:solidFill>
          <a:srgbClr val="009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131591"/>
            <a:ext cx="8642350" cy="3600400"/>
          </a:xfrm>
        </p:spPr>
        <p:txBody>
          <a:bodyPr/>
          <a:lstStyle>
            <a:lvl1pPr marL="0" indent="0">
              <a:buFont typeface="+mj-lt"/>
              <a:buNone/>
              <a:defRPr sz="2800">
                <a:solidFill>
                  <a:srgbClr val="353D4D"/>
                </a:solidFill>
              </a:defRPr>
            </a:lvl1pPr>
            <a:lvl2pPr marL="177800" indent="-177800" algn="l">
              <a:buClr>
                <a:srgbClr val="6798A0"/>
              </a:buClr>
              <a:buFont typeface="+mj-lt"/>
              <a:buAutoNum type="arabicPeriod"/>
              <a:defRPr sz="2400">
                <a:solidFill>
                  <a:srgbClr val="353D4D"/>
                </a:solidFill>
              </a:defRPr>
            </a:lvl2pPr>
            <a:lvl3pPr marL="95250" indent="-95250">
              <a:buFont typeface="+mj-lt"/>
              <a:buAutoNum type="arabicPeriod"/>
              <a:defRPr>
                <a:solidFill>
                  <a:srgbClr val="353D4D"/>
                </a:solidFill>
              </a:defRPr>
            </a:lvl3pPr>
            <a:lvl4pPr marL="95250" indent="-95250">
              <a:buFont typeface="+mj-lt"/>
              <a:buAutoNum type="arabicPeriod"/>
              <a:defRPr>
                <a:solidFill>
                  <a:srgbClr val="353D4D"/>
                </a:solidFill>
              </a:defRPr>
            </a:lvl4pPr>
            <a:lvl5pPr marL="95250" indent="-95250">
              <a:buFont typeface="+mj-lt"/>
              <a:buAutoNum type="arabicPeriod"/>
              <a:defRPr>
                <a:solidFill>
                  <a:srgbClr val="353D4D"/>
                </a:solidFill>
              </a:defRPr>
            </a:lvl5pPr>
            <a:lvl6pPr marL="627063" indent="-265113" algn="l">
              <a:buClr>
                <a:srgbClr val="6798A0"/>
              </a:buClr>
              <a:buFont typeface="+mj-lt"/>
              <a:buAutoNum type="alphaLcParenR"/>
              <a:defRPr>
                <a:solidFill>
                  <a:srgbClr val="353D4D"/>
                </a:solidFill>
              </a:defRPr>
            </a:lvl6pPr>
          </a:lstStyle>
          <a:p>
            <a:pPr lvl="1"/>
            <a:r>
              <a:rPr lang="fr-FR"/>
              <a:t>Deuxième niveau</a:t>
            </a:r>
          </a:p>
          <a:p>
            <a:pPr lvl="5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340"/>
            <a:ext cx="7200800" cy="54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99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5922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68437" cy="8172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5659" y="1147454"/>
            <a:ext cx="8625385" cy="3390427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40453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1638364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2726480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72913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99592" y="1635646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899592" y="2640311"/>
            <a:ext cx="7200800" cy="72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800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755" r:id="rId2"/>
    <p:sldLayoutId id="2147483900" r:id="rId3"/>
    <p:sldLayoutId id="2147483758" r:id="rId4"/>
    <p:sldLayoutId id="2147483757" r:id="rId5"/>
    <p:sldLayoutId id="2147483902" r:id="rId6"/>
    <p:sldLayoutId id="2147483910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53D4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400" kern="1200">
          <a:solidFill>
            <a:srgbClr val="353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65A5A8BC-2477-46E9-AB8D-1A3BC40D7435}"/>
              </a:ext>
            </a:extLst>
          </p:cNvPr>
          <p:cNvGrpSpPr/>
          <p:nvPr userDrawn="1"/>
        </p:nvGrpSpPr>
        <p:grpSpPr>
          <a:xfrm>
            <a:off x="0" y="-6929"/>
            <a:ext cx="9214361" cy="5150429"/>
            <a:chOff x="-89647" y="-9238"/>
            <a:chExt cx="12285815" cy="6867238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4BACD21-1CDF-4F3C-84AC-2467FC3A4E3F}"/>
                </a:ext>
              </a:extLst>
            </p:cNvPr>
            <p:cNvSpPr/>
            <p:nvPr userDrawn="1"/>
          </p:nvSpPr>
          <p:spPr>
            <a:xfrm>
              <a:off x="-89647" y="1680857"/>
              <a:ext cx="10826474" cy="5177143"/>
            </a:xfrm>
            <a:custGeom>
              <a:avLst/>
              <a:gdLst>
                <a:gd name="connsiteX0" fmla="*/ 0 w 8367252"/>
                <a:gd name="connsiteY0" fmla="*/ 0 h 5167312"/>
                <a:gd name="connsiteX1" fmla="*/ 8367252 w 8367252"/>
                <a:gd name="connsiteY1" fmla="*/ 0 h 5167312"/>
                <a:gd name="connsiteX2" fmla="*/ 8367252 w 8367252"/>
                <a:gd name="connsiteY2" fmla="*/ 5167312 h 5167312"/>
                <a:gd name="connsiteX3" fmla="*/ 0 w 8367252"/>
                <a:gd name="connsiteY3" fmla="*/ 5167312 h 5167312"/>
                <a:gd name="connsiteX4" fmla="*/ 0 w 8367252"/>
                <a:gd name="connsiteY4" fmla="*/ 0 h 5167312"/>
                <a:gd name="connsiteX0" fmla="*/ 0 w 10736826"/>
                <a:gd name="connsiteY0" fmla="*/ 0 h 5167312"/>
                <a:gd name="connsiteX1" fmla="*/ 10736826 w 10736826"/>
                <a:gd name="connsiteY1" fmla="*/ 9832 h 5167312"/>
                <a:gd name="connsiteX2" fmla="*/ 8367252 w 10736826"/>
                <a:gd name="connsiteY2" fmla="*/ 5167312 h 5167312"/>
                <a:gd name="connsiteX3" fmla="*/ 0 w 10736826"/>
                <a:gd name="connsiteY3" fmla="*/ 5167312 h 5167312"/>
                <a:gd name="connsiteX4" fmla="*/ 0 w 10736826"/>
                <a:gd name="connsiteY4" fmla="*/ 0 h 516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6826" h="5167312">
                  <a:moveTo>
                    <a:pt x="0" y="0"/>
                  </a:moveTo>
                  <a:lnTo>
                    <a:pt x="10736826" y="9832"/>
                  </a:lnTo>
                  <a:lnTo>
                    <a:pt x="8367252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6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86A779AC-6C17-4BE6-87A9-E676812D9918}"/>
                </a:ext>
              </a:extLst>
            </p:cNvPr>
            <p:cNvSpPr/>
            <p:nvPr userDrawn="1"/>
          </p:nvSpPr>
          <p:spPr>
            <a:xfrm>
              <a:off x="10886700" y="-9238"/>
              <a:ext cx="1309468" cy="1595992"/>
            </a:xfrm>
            <a:custGeom>
              <a:avLst/>
              <a:gdLst>
                <a:gd name="connsiteX0" fmla="*/ 0 w 1799303"/>
                <a:gd name="connsiteY0" fmla="*/ 0 h 1501470"/>
                <a:gd name="connsiteX1" fmla="*/ 1799303 w 1799303"/>
                <a:gd name="connsiteY1" fmla="*/ 0 h 1501470"/>
                <a:gd name="connsiteX2" fmla="*/ 1799303 w 1799303"/>
                <a:gd name="connsiteY2" fmla="*/ 1501470 h 1501470"/>
                <a:gd name="connsiteX3" fmla="*/ 0 w 1799303"/>
                <a:gd name="connsiteY3" fmla="*/ 1501470 h 1501470"/>
                <a:gd name="connsiteX4" fmla="*/ 0 w 1799303"/>
                <a:gd name="connsiteY4" fmla="*/ 0 h 1501470"/>
                <a:gd name="connsiteX0" fmla="*/ 668594 w 2467897"/>
                <a:gd name="connsiteY0" fmla="*/ 0 h 1501470"/>
                <a:gd name="connsiteX1" fmla="*/ 2467897 w 2467897"/>
                <a:gd name="connsiteY1" fmla="*/ 0 h 1501470"/>
                <a:gd name="connsiteX2" fmla="*/ 2467897 w 2467897"/>
                <a:gd name="connsiteY2" fmla="*/ 1501470 h 1501470"/>
                <a:gd name="connsiteX3" fmla="*/ 0 w 2467897"/>
                <a:gd name="connsiteY3" fmla="*/ 1491637 h 1501470"/>
                <a:gd name="connsiteX4" fmla="*/ 668594 w 2467897"/>
                <a:gd name="connsiteY4" fmla="*/ 0 h 1501470"/>
                <a:gd name="connsiteX0" fmla="*/ 1254195 w 2467897"/>
                <a:gd name="connsiteY0" fmla="*/ 0 h 1521135"/>
                <a:gd name="connsiteX1" fmla="*/ 2467897 w 2467897"/>
                <a:gd name="connsiteY1" fmla="*/ 19665 h 1521135"/>
                <a:gd name="connsiteX2" fmla="*/ 2467897 w 2467897"/>
                <a:gd name="connsiteY2" fmla="*/ 1521135 h 1521135"/>
                <a:gd name="connsiteX3" fmla="*/ 0 w 2467897"/>
                <a:gd name="connsiteY3" fmla="*/ 1511302 h 1521135"/>
                <a:gd name="connsiteX4" fmla="*/ 1254195 w 2467897"/>
                <a:gd name="connsiteY4" fmla="*/ 0 h 1521135"/>
                <a:gd name="connsiteX0" fmla="*/ 1672483 w 2467897"/>
                <a:gd name="connsiteY0" fmla="*/ 0 h 1521135"/>
                <a:gd name="connsiteX1" fmla="*/ 2467897 w 2467897"/>
                <a:gd name="connsiteY1" fmla="*/ 19665 h 1521135"/>
                <a:gd name="connsiteX2" fmla="*/ 2467897 w 2467897"/>
                <a:gd name="connsiteY2" fmla="*/ 1521135 h 1521135"/>
                <a:gd name="connsiteX3" fmla="*/ 0 w 2467897"/>
                <a:gd name="connsiteY3" fmla="*/ 1511302 h 1521135"/>
                <a:gd name="connsiteX4" fmla="*/ 1672483 w 2467897"/>
                <a:gd name="connsiteY4" fmla="*/ 0 h 1521135"/>
                <a:gd name="connsiteX0" fmla="*/ 1442424 w 2467897"/>
                <a:gd name="connsiteY0" fmla="*/ 0 h 1511303"/>
                <a:gd name="connsiteX1" fmla="*/ 2467897 w 2467897"/>
                <a:gd name="connsiteY1" fmla="*/ 9833 h 1511303"/>
                <a:gd name="connsiteX2" fmla="*/ 2467897 w 2467897"/>
                <a:gd name="connsiteY2" fmla="*/ 1511303 h 1511303"/>
                <a:gd name="connsiteX3" fmla="*/ 0 w 2467897"/>
                <a:gd name="connsiteY3" fmla="*/ 1501470 h 1511303"/>
                <a:gd name="connsiteX4" fmla="*/ 1442424 w 2467897"/>
                <a:gd name="connsiteY4" fmla="*/ 0 h 15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897" h="1511303">
                  <a:moveTo>
                    <a:pt x="1442424" y="0"/>
                  </a:moveTo>
                  <a:lnTo>
                    <a:pt x="2467897" y="9833"/>
                  </a:lnTo>
                  <a:lnTo>
                    <a:pt x="2467897" y="1511303"/>
                  </a:lnTo>
                  <a:lnTo>
                    <a:pt x="0" y="1501470"/>
                  </a:lnTo>
                  <a:lnTo>
                    <a:pt x="1442424" y="0"/>
                  </a:lnTo>
                  <a:close/>
                </a:path>
              </a:pathLst>
            </a:custGeom>
            <a:solidFill>
              <a:srgbClr val="C72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0C3D9FDB-DC3A-400D-8513-E82D51776E7A}"/>
                </a:ext>
              </a:extLst>
            </p:cNvPr>
            <p:cNvSpPr/>
            <p:nvPr userDrawn="1"/>
          </p:nvSpPr>
          <p:spPr>
            <a:xfrm>
              <a:off x="8489408" y="1680856"/>
              <a:ext cx="3706760" cy="5177144"/>
            </a:xfrm>
            <a:custGeom>
              <a:avLst/>
              <a:gdLst>
                <a:gd name="connsiteX0" fmla="*/ 0 w 4493341"/>
                <a:gd name="connsiteY0" fmla="*/ 0 h 5177144"/>
                <a:gd name="connsiteX1" fmla="*/ 4493341 w 4493341"/>
                <a:gd name="connsiteY1" fmla="*/ 0 h 5177144"/>
                <a:gd name="connsiteX2" fmla="*/ 4493341 w 4493341"/>
                <a:gd name="connsiteY2" fmla="*/ 5177144 h 5177144"/>
                <a:gd name="connsiteX3" fmla="*/ 0 w 4493341"/>
                <a:gd name="connsiteY3" fmla="*/ 5177144 h 5177144"/>
                <a:gd name="connsiteX4" fmla="*/ 0 w 4493341"/>
                <a:gd name="connsiteY4" fmla="*/ 0 h 5177144"/>
                <a:gd name="connsiteX0" fmla="*/ 3215148 w 4493341"/>
                <a:gd name="connsiteY0" fmla="*/ 0 h 5177144"/>
                <a:gd name="connsiteX1" fmla="*/ 4493341 w 4493341"/>
                <a:gd name="connsiteY1" fmla="*/ 0 h 5177144"/>
                <a:gd name="connsiteX2" fmla="*/ 4493341 w 4493341"/>
                <a:gd name="connsiteY2" fmla="*/ 5177144 h 5177144"/>
                <a:gd name="connsiteX3" fmla="*/ 0 w 4493341"/>
                <a:gd name="connsiteY3" fmla="*/ 5177144 h 5177144"/>
                <a:gd name="connsiteX4" fmla="*/ 3215148 w 4493341"/>
                <a:gd name="connsiteY4" fmla="*/ 0 h 5177144"/>
                <a:gd name="connsiteX0" fmla="*/ 1858296 w 3136489"/>
                <a:gd name="connsiteY0" fmla="*/ 0 h 5177144"/>
                <a:gd name="connsiteX1" fmla="*/ 3136489 w 3136489"/>
                <a:gd name="connsiteY1" fmla="*/ 0 h 5177144"/>
                <a:gd name="connsiteX2" fmla="*/ 3136489 w 3136489"/>
                <a:gd name="connsiteY2" fmla="*/ 5177144 h 5177144"/>
                <a:gd name="connsiteX3" fmla="*/ 0 w 3136489"/>
                <a:gd name="connsiteY3" fmla="*/ 5177144 h 5177144"/>
                <a:gd name="connsiteX4" fmla="*/ 1858296 w 3136489"/>
                <a:gd name="connsiteY4" fmla="*/ 0 h 5177144"/>
                <a:gd name="connsiteX0" fmla="*/ 2428567 w 3706760"/>
                <a:gd name="connsiteY0" fmla="*/ 0 h 5177144"/>
                <a:gd name="connsiteX1" fmla="*/ 3706760 w 3706760"/>
                <a:gd name="connsiteY1" fmla="*/ 0 h 5177144"/>
                <a:gd name="connsiteX2" fmla="*/ 3706760 w 3706760"/>
                <a:gd name="connsiteY2" fmla="*/ 5177144 h 5177144"/>
                <a:gd name="connsiteX3" fmla="*/ 0 w 3706760"/>
                <a:gd name="connsiteY3" fmla="*/ 5147647 h 5177144"/>
                <a:gd name="connsiteX4" fmla="*/ 2428567 w 3706760"/>
                <a:gd name="connsiteY4" fmla="*/ 0 h 5177144"/>
                <a:gd name="connsiteX0" fmla="*/ 2359742 w 3706760"/>
                <a:gd name="connsiteY0" fmla="*/ 0 h 5177144"/>
                <a:gd name="connsiteX1" fmla="*/ 3706760 w 3706760"/>
                <a:gd name="connsiteY1" fmla="*/ 0 h 5177144"/>
                <a:gd name="connsiteX2" fmla="*/ 3706760 w 3706760"/>
                <a:gd name="connsiteY2" fmla="*/ 5177144 h 5177144"/>
                <a:gd name="connsiteX3" fmla="*/ 0 w 3706760"/>
                <a:gd name="connsiteY3" fmla="*/ 5147647 h 5177144"/>
                <a:gd name="connsiteX4" fmla="*/ 2359742 w 3706760"/>
                <a:gd name="connsiteY4" fmla="*/ 0 h 517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760" h="5177144">
                  <a:moveTo>
                    <a:pt x="2359742" y="0"/>
                  </a:moveTo>
                  <a:lnTo>
                    <a:pt x="3706760" y="0"/>
                  </a:lnTo>
                  <a:lnTo>
                    <a:pt x="3706760" y="5177144"/>
                  </a:lnTo>
                  <a:lnTo>
                    <a:pt x="0" y="5147647"/>
                  </a:lnTo>
                  <a:lnTo>
                    <a:pt x="2359742" y="0"/>
                  </a:lnTo>
                  <a:close/>
                </a:path>
              </a:pathLst>
            </a:custGeom>
            <a:solidFill>
              <a:srgbClr val="353D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DCCA25CA-4831-4905-B4AE-A63AF05766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65" y="74660"/>
            <a:ext cx="221667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14" action="ppaction://hlinksldjump"/>
          </p:cNvPr>
          <p:cNvSpPr/>
          <p:nvPr userDrawn="1"/>
        </p:nvSpPr>
        <p:spPr>
          <a:xfrm rot="5400000">
            <a:off x="4356000" y="355500"/>
            <a:ext cx="432000" cy="9144000"/>
          </a:xfrm>
          <a:prstGeom prst="rect">
            <a:avLst/>
          </a:prstGeom>
          <a:solidFill>
            <a:srgbClr val="009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5659" y="83546"/>
            <a:ext cx="8441141" cy="14245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5659" y="1521725"/>
            <a:ext cx="8427493" cy="307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1699146" y="4846193"/>
            <a:ext cx="7007365" cy="2655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>
                <a:solidFill>
                  <a:schemeClr val="bg1"/>
                </a:solidFill>
              </a:rPr>
              <a:t>|</a:t>
            </a:r>
            <a:r>
              <a:rPr lang="fr-FR">
                <a:solidFill>
                  <a:srgbClr val="353D4D"/>
                </a:solidFill>
              </a:rPr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07" y="4759136"/>
            <a:ext cx="773025" cy="339809"/>
          </a:xfrm>
          <a:prstGeom prst="rect">
            <a:avLst/>
          </a:prstGeom>
        </p:spPr>
      </p:pic>
      <p:sp>
        <p:nvSpPr>
          <p:cNvPr id="10" name="Espace réservé du numéro de diapositive 3"/>
          <p:cNvSpPr txBox="1">
            <a:spLocks/>
          </p:cNvSpPr>
          <p:nvPr userDrawn="1"/>
        </p:nvSpPr>
        <p:spPr>
          <a:xfrm>
            <a:off x="8727992" y="4807631"/>
            <a:ext cx="3600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7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4310F6-0FCF-4DF9-891A-BCA987DD9F08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11" r:id="rId10"/>
    <p:sldLayoutId id="2147483912" r:id="rId11"/>
    <p:sldLayoutId id="214748423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353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b="1" kern="1200">
          <a:solidFill>
            <a:srgbClr val="353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353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png"/><Relationship Id="rId5" Type="http://schemas.openxmlformats.org/officeDocument/2006/relationships/diagramData" Target="../diagrams/data1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hyperlink" Target="https://www.auvergnerhonealpes-entreprises.fr/perl" TargetMode="External"/><Relationship Id="rId9" Type="http://schemas.microsoft.com/office/2007/relationships/diagramDrawing" Target="../diagrams/drawing1.xml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hyperlink" Target="https://www.linkedin.com/feed/hashtag/?keywords=auvergnerhonealpesentreprises&amp;highlightedUpdateUrns=urn%3Ali%3Aactivity%3A7034409012712370176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linkedin.com/feed/hashtag/?keywords=fiersdenosindustries&amp;highlightedUpdateUrns=urn%3Ali%3Aactivity%3A7034409012712370176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www.linkedin.com/feed/hashtag/?keywords=perl15&amp;highlightedUpdateUrns=urn%3Ali%3Aactivity%3A7034409012712370176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6A9825-CBB3-1AFD-C041-8F7000088F4C}"/>
              </a:ext>
            </a:extLst>
          </p:cNvPr>
          <p:cNvSpPr/>
          <p:nvPr/>
        </p:nvSpPr>
        <p:spPr>
          <a:xfrm>
            <a:off x="0" y="914401"/>
            <a:ext cx="9144000" cy="4229100"/>
          </a:xfrm>
          <a:prstGeom prst="rect">
            <a:avLst/>
          </a:prstGeom>
          <a:solidFill>
            <a:srgbClr val="009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94492D-0843-CD10-C530-02F6AB20B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5803"/>
          <a:stretch/>
        </p:blipFill>
        <p:spPr>
          <a:xfrm>
            <a:off x="-831624" y="914401"/>
            <a:ext cx="8476467" cy="417408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1794147" y="2305869"/>
            <a:ext cx="8871062" cy="1293032"/>
          </a:xfr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fr-FR" sz="3600" cap="all" dirty="0">
                <a:solidFill>
                  <a:schemeClr val="bg1"/>
                </a:solidFill>
              </a:rPr>
              <a:t>Kit com PERL</a:t>
            </a:r>
            <a:br>
              <a:rPr lang="fr-FR" sz="3600" cap="all" dirty="0">
                <a:solidFill>
                  <a:schemeClr val="bg1"/>
                </a:solidFill>
              </a:rPr>
            </a:br>
            <a:r>
              <a:rPr lang="fr-FR" sz="2000" cap="all" dirty="0">
                <a:solidFill>
                  <a:schemeClr val="bg1"/>
                </a:solidFill>
              </a:rPr>
              <a:t>Mise à jour Juin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0EF9CC-D810-A541-7EA6-4E85A7C2905B}"/>
              </a:ext>
            </a:extLst>
          </p:cNvPr>
          <p:cNvSpPr txBox="1"/>
          <p:nvPr/>
        </p:nvSpPr>
        <p:spPr>
          <a:xfrm>
            <a:off x="4055898" y="3582768"/>
            <a:ext cx="5526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Toutes les entreprises PERL sont les pièces 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d’un moteur régional qui réussit… »</a:t>
            </a:r>
            <a:endParaRPr lang="fr-FR" dirty="0"/>
          </a:p>
        </p:txBody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3BF09CD-6938-45C8-4DC2-000411F5C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05" y="148292"/>
            <a:ext cx="2236495" cy="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30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 DE COMMUNICATION</a:t>
            </a:r>
            <a:endParaRPr lang="fr-FR" sz="2400" cap="all" dirty="0">
              <a:solidFill>
                <a:srgbClr val="009CDD"/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0A431EF-8511-5635-BC0C-FCF0DB231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605640"/>
              </p:ext>
            </p:extLst>
          </p:nvPr>
        </p:nvGraphicFramePr>
        <p:xfrm>
          <a:off x="245659" y="539750"/>
          <a:ext cx="8579685" cy="401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91A94D3-386C-FBED-031F-7795960BB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05" y="148292"/>
            <a:ext cx="2236495" cy="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54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9" y="114627"/>
            <a:ext cx="8441141" cy="545509"/>
          </a:xfrm>
        </p:spPr>
        <p:txBody>
          <a:bodyPr>
            <a:normAutofit/>
          </a:bodyPr>
          <a:lstStyle/>
          <a:p>
            <a:r>
              <a:rPr lang="fr-FR" dirty="0"/>
              <a:t>CONTEXTE</a:t>
            </a:r>
            <a:endParaRPr lang="en-US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4F5CF6D4-E652-CEDA-CF83-D9B2DC65CCBB}"/>
              </a:ext>
            </a:extLst>
          </p:cNvPr>
          <p:cNvSpPr txBox="1">
            <a:spLocks/>
          </p:cNvSpPr>
          <p:nvPr/>
        </p:nvSpPr>
        <p:spPr>
          <a:xfrm>
            <a:off x="351429" y="660136"/>
            <a:ext cx="8441141" cy="3182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1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fr-FR" sz="1400" b="1" i="0" dirty="0">
                <a:solidFill>
                  <a:srgbClr val="017ACD"/>
                </a:solidFill>
                <a:effectLst/>
                <a:latin typeface="+mj-lt"/>
                <a:cs typeface="Arial" panose="020B0604020202020204" pitchFamily="34" charset="0"/>
              </a:rPr>
              <a:t>A propos</a:t>
            </a:r>
          </a:p>
          <a:p>
            <a:pPr marL="0" indent="0" algn="l">
              <a:buNone/>
            </a:pPr>
            <a:r>
              <a:rPr lang="fr-FR" sz="1400" b="0" i="0" dirty="0">
                <a:solidFill>
                  <a:srgbClr val="212529"/>
                </a:solidFill>
                <a:effectLst/>
                <a:latin typeface="+mj-lt"/>
                <a:cs typeface="Arial"/>
              </a:rPr>
              <a:t>Le réseau PERL rassemble plus de 360 entreprises industrielles et de services à l'industrie régionales à fort potentiel de développement, véritables locomotives de la 1ère région industrielle de France. </a:t>
            </a:r>
            <a:br>
              <a:rPr lang="fr-FR" sz="1400" b="0" i="0" dirty="0">
                <a:effectLst/>
                <a:latin typeface="+mj-lt"/>
                <a:cs typeface="Arial" panose="020B0604020202020204" pitchFamily="34" charset="0"/>
              </a:rPr>
            </a:br>
            <a:endParaRPr lang="fr-FR" sz="1400" b="0" i="0" dirty="0">
              <a:solidFill>
                <a:srgbClr val="212529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1" i="0" dirty="0">
                <a:solidFill>
                  <a:srgbClr val="017ACD"/>
                </a:solidFill>
                <a:effectLst/>
                <a:latin typeface="+mj-lt"/>
                <a:cs typeface="Arial" panose="020B0604020202020204" pitchFamily="34" charset="0"/>
              </a:rPr>
              <a:t>En chiffres </a:t>
            </a:r>
          </a:p>
          <a:p>
            <a:pPr marL="0" indent="0" algn="l">
              <a:buNone/>
            </a:pPr>
            <a:r>
              <a:rPr lang="fr-FR" sz="1400" b="0" i="0" dirty="0">
                <a:solidFill>
                  <a:srgbClr val="212529"/>
                </a:solidFill>
                <a:effectLst/>
                <a:latin typeface="+mj-lt"/>
                <a:cs typeface="Arial" panose="020B0604020202020204" pitchFamily="34" charset="0"/>
              </a:rPr>
              <a:t>En 2022, elles représentaient plus de 3 Mds € de chiffre d’affaires cumulé et plus de 14 500 emplois dans la région.  Ces pépites régionales sont au cœur de la stratégie économique régionale, visant à permettre d’accélérer leur croissance : de TPE à PME, puis de PME à ETI.  A ce titre, elles bénéficient en priorité de tous les services de l’Agence, dans le cadre d’une convention d’accompagnement.</a:t>
            </a:r>
          </a:p>
          <a:p>
            <a:pPr marL="0" indent="0" algn="l">
              <a:buNone/>
            </a:pPr>
            <a:endParaRPr lang="fr-FR" sz="1400" b="0" i="0" dirty="0">
              <a:solidFill>
                <a:srgbClr val="212529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1" i="0" dirty="0">
                <a:solidFill>
                  <a:srgbClr val="017ACD"/>
                </a:solidFill>
                <a:effectLst/>
                <a:latin typeface="+mj-lt"/>
                <a:cs typeface="Arial" panose="020B0604020202020204" pitchFamily="34" charset="0"/>
              </a:rPr>
              <a:t>En pratique</a:t>
            </a:r>
          </a:p>
          <a:p>
            <a:pPr marL="0" indent="0" algn="l">
              <a:buNone/>
            </a:pPr>
            <a:r>
              <a:rPr lang="fr-FR" sz="1400" b="0" i="0" dirty="0">
                <a:solidFill>
                  <a:srgbClr val="212529"/>
                </a:solidFill>
                <a:effectLst/>
                <a:latin typeface="+mj-lt"/>
                <a:cs typeface="Arial" panose="020B0604020202020204" pitchFamily="34" charset="0"/>
              </a:rPr>
              <a:t>Les entreprises PERL font l'objet d'une convention tripartite avec la Région Auvergne-Rhône-Alpes et l'Agence Auvergne-Rhône-Alpes-Entreprises d'une durée de 3 ans et deviennent adhérentes de l'Agence.</a:t>
            </a:r>
          </a:p>
          <a:p>
            <a:pPr marL="457200" lvl="1" indent="0">
              <a:buNone/>
            </a:pPr>
            <a:endParaRPr lang="fr-FR" sz="160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FA75B80-E7D0-58C7-2354-5AB439012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05" y="148292"/>
            <a:ext cx="2236495" cy="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8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logotype</a:t>
            </a:r>
            <a:endParaRPr lang="en-US" dirty="0"/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47F5CD4-2A54-2EFD-C7A1-D44839438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0" y="1409489"/>
            <a:ext cx="6550919" cy="19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4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E4EEFD-4256-48B8-680B-EBA4B37481B5}"/>
              </a:ext>
            </a:extLst>
          </p:cNvPr>
          <p:cNvSpPr/>
          <p:nvPr/>
        </p:nvSpPr>
        <p:spPr>
          <a:xfrm>
            <a:off x="4523509" y="1447800"/>
            <a:ext cx="4620492" cy="1511785"/>
          </a:xfrm>
          <a:prstGeom prst="rect">
            <a:avLst/>
          </a:prstGeom>
          <a:solidFill>
            <a:srgbClr val="009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9" y="114627"/>
            <a:ext cx="8441141" cy="545509"/>
          </a:xfrm>
        </p:spPr>
        <p:txBody>
          <a:bodyPr>
            <a:normAutofit/>
          </a:bodyPr>
          <a:lstStyle/>
          <a:p>
            <a:r>
              <a:rPr lang="fr-FR" dirty="0" err="1"/>
              <a:t>DéclinaisonS</a:t>
            </a:r>
            <a:endParaRPr lang="en-US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4F5CF6D4-E652-CEDA-CF83-D9B2DC65CCBB}"/>
              </a:ext>
            </a:extLst>
          </p:cNvPr>
          <p:cNvSpPr txBox="1">
            <a:spLocks/>
          </p:cNvSpPr>
          <p:nvPr/>
        </p:nvSpPr>
        <p:spPr>
          <a:xfrm>
            <a:off x="380582" y="942427"/>
            <a:ext cx="4439552" cy="3182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1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160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19C5621-24E3-E318-2A4F-7433EEA89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" y="1499544"/>
            <a:ext cx="3694184" cy="1103378"/>
          </a:xfrm>
          <a:prstGeom prst="rect">
            <a:avLst/>
          </a:prstGeom>
        </p:spPr>
      </p:pic>
      <p:pic>
        <p:nvPicPr>
          <p:cNvPr id="13" name="Image 1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FD8D5BE-ADA9-4563-22FD-50A76D101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60" y="1547734"/>
            <a:ext cx="3627127" cy="1103378"/>
          </a:xfrm>
          <a:prstGeom prst="rect">
            <a:avLst/>
          </a:prstGeom>
        </p:spPr>
      </p:pic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A242AE3-D6D3-0987-EE42-FA34DC7D2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4" y="3064507"/>
            <a:ext cx="3694184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9" y="114627"/>
            <a:ext cx="8441141" cy="545509"/>
          </a:xfrm>
        </p:spPr>
        <p:txBody>
          <a:bodyPr>
            <a:normAutofit/>
          </a:bodyPr>
          <a:lstStyle/>
          <a:p>
            <a:r>
              <a:rPr lang="fr-FR" dirty="0"/>
              <a:t>AUTRE FORMA</a:t>
            </a:r>
            <a:endParaRPr lang="en-US" dirty="0"/>
          </a:p>
        </p:txBody>
      </p:sp>
      <p:pic>
        <p:nvPicPr>
          <p:cNvPr id="6" name="Image 5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4F5B133-7161-E8BB-027A-252B225F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21" y="1764774"/>
            <a:ext cx="4703162" cy="11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9" y="114627"/>
            <a:ext cx="8441141" cy="545509"/>
          </a:xfrm>
        </p:spPr>
        <p:txBody>
          <a:bodyPr>
            <a:normAutofit/>
          </a:bodyPr>
          <a:lstStyle/>
          <a:p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4F5CF6D4-E652-CEDA-CF83-D9B2DC65CCBB}"/>
              </a:ext>
            </a:extLst>
          </p:cNvPr>
          <p:cNvSpPr txBox="1">
            <a:spLocks/>
          </p:cNvSpPr>
          <p:nvPr/>
        </p:nvSpPr>
        <p:spPr>
          <a:xfrm>
            <a:off x="313121" y="980609"/>
            <a:ext cx="8269770" cy="3182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1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0" i="0" dirty="0">
                <a:effectLst/>
                <a:latin typeface="+mj-lt"/>
              </a:rPr>
              <a:t>🧿 </a:t>
            </a:r>
            <a:r>
              <a:rPr lang="fr-FR" dirty="0">
                <a:latin typeface="+mj-lt"/>
              </a:rPr>
              <a:t>Le réseau PERL - accélérateur des industries régionales d’excellence</a:t>
            </a:r>
          </a:p>
          <a:p>
            <a:pPr marL="457200" lvl="1" indent="0">
              <a:buNone/>
            </a:pPr>
            <a:r>
              <a:rPr lang="fr-FR" b="0" i="0" dirty="0">
                <a:effectLst/>
                <a:latin typeface="+mj-lt"/>
              </a:rPr>
              <a:t>🧿</a:t>
            </a:r>
            <a:r>
              <a:rPr lang="fr-FR" dirty="0">
                <a:effectLst/>
                <a:latin typeface="+mj-lt"/>
                <a:ea typeface="Calibri" panose="020F0502020204030204" pitchFamily="34" charset="0"/>
              </a:rPr>
              <a:t>« Toutes les entreprises PERL sont les pièces d’un moteur régional qui réussit… »</a:t>
            </a:r>
            <a:endParaRPr lang="fr-FR" dirty="0">
              <a:latin typeface="+mj-lt"/>
            </a:endParaRPr>
          </a:p>
          <a:p>
            <a:pPr marL="457200" lvl="1" indent="0">
              <a:buNone/>
            </a:pPr>
            <a:r>
              <a:rPr lang="fr-FR" b="0" i="0" dirty="0">
                <a:effectLst/>
                <a:latin typeface="+mj-lt"/>
              </a:rPr>
              <a:t>🧿 </a:t>
            </a:r>
            <a:r>
              <a:rPr lang="fr-FR" b="0" dirty="0">
                <a:effectLst/>
                <a:latin typeface="+mj-lt"/>
              </a:rPr>
              <a:t>Le réseau PERL rassemble plus de 360 </a:t>
            </a:r>
            <a:r>
              <a:rPr lang="fr-FR" dirty="0">
                <a:latin typeface="+mj-lt"/>
              </a:rPr>
              <a:t>entreprises industrielles et de services à l'industrie régionales à fort potentiel de développement, véritables locomotives de la 1ère région industrielle de France. En 2022, elles représentaient </a:t>
            </a:r>
            <a:r>
              <a:rPr lang="fr-FR" b="0" dirty="0">
                <a:effectLst/>
                <a:latin typeface="+mj-lt"/>
              </a:rPr>
              <a:t>plus de 3 Mds € de chiffre d’affaires cumulé et plus de 14 500 emplois dans la région.  Ces pépites régionales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latin typeface="+mj-lt"/>
                <a:ea typeface="+mn-lt"/>
                <a:cs typeface="+mn-lt"/>
              </a:rPr>
              <a:t>sont au cœur de la stratégie économique régionale, visant à permettre d’accélérer leur croissance : de </a:t>
            </a:r>
            <a:r>
              <a:rPr lang="fr-FR" b="0" dirty="0">
                <a:effectLst/>
                <a:latin typeface="+mj-lt"/>
              </a:rPr>
              <a:t>TPE à PME, puis de PME à ETI.</a:t>
            </a:r>
            <a:r>
              <a:rPr lang="fr-FR" dirty="0">
                <a:latin typeface="+mj-lt"/>
              </a:rPr>
              <a:t> </a:t>
            </a:r>
            <a:r>
              <a:rPr lang="fr-FR" b="0" dirty="0">
                <a:effectLst/>
                <a:latin typeface="+mj-lt"/>
              </a:rPr>
              <a:t> A ce titre, elles bénéficient en priorité de tous les </a:t>
            </a:r>
            <a:r>
              <a:rPr lang="fr-FR" dirty="0">
                <a:latin typeface="+mj-lt"/>
              </a:rPr>
              <a:t>services de l’Agence, dans le cadre d’une convention d’accompagnement spécifique.</a:t>
            </a:r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62614FC-B6AD-5E2E-C0FB-4C7E27429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05" y="148292"/>
            <a:ext cx="2236495" cy="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CD52A92-C509-D332-E5FC-2505B7DD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30" y="1607599"/>
            <a:ext cx="1425070" cy="160586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FAIRE CONNAITRE Le RESEAU PERL</a:t>
            </a:r>
            <a:endParaRPr lang="fr-FR" sz="2400" cap="all">
              <a:solidFill>
                <a:srgbClr val="009CDD"/>
              </a:solidFill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E90016-2A63-D543-FE21-5F8DF70D8792}"/>
              </a:ext>
            </a:extLst>
          </p:cNvPr>
          <p:cNvSpPr txBox="1">
            <a:spLocks/>
          </p:cNvSpPr>
          <p:nvPr/>
        </p:nvSpPr>
        <p:spPr>
          <a:xfrm>
            <a:off x="4844581" y="2109288"/>
            <a:ext cx="6106650" cy="39176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1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>
              <a:buNone/>
            </a:pPr>
            <a:endParaRPr lang="fr-FR" sz="1100" dirty="0">
              <a:latin typeface="-apple-system"/>
              <a:cs typeface="Calibri"/>
            </a:endParaRPr>
          </a:p>
          <a:p>
            <a:pPr marL="685800" lvl="2"/>
            <a:endParaRPr lang="fr-FR" sz="1200" dirty="0">
              <a:cs typeface="Calibri"/>
            </a:endParaRPr>
          </a:p>
          <a:p>
            <a:pPr marL="685800" lvl="2"/>
            <a:endParaRPr lang="fr-FR" sz="1400" dirty="0">
              <a:cs typeface="Calibri"/>
            </a:endParaRPr>
          </a:p>
          <a:p>
            <a:pPr marL="400050" lvl="2" indent="0">
              <a:buNone/>
            </a:pPr>
            <a:endParaRPr lang="fr-FR" sz="1600" dirty="0">
              <a:cs typeface="Calibri"/>
            </a:endParaRPr>
          </a:p>
        </p:txBody>
      </p:sp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C4095355-3779-B277-074D-77579E6F3020}"/>
              </a:ext>
            </a:extLst>
          </p:cNvPr>
          <p:cNvSpPr/>
          <p:nvPr/>
        </p:nvSpPr>
        <p:spPr>
          <a:xfrm>
            <a:off x="5040455" y="975636"/>
            <a:ext cx="3941134" cy="67928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600" dirty="0"/>
              <a:t>Accessible sur une seule page : </a:t>
            </a:r>
            <a:r>
              <a:rPr lang="fr-FR" sz="1200" dirty="0">
                <a:hlinkClick r:id="rId4"/>
              </a:rPr>
              <a:t>https://www.auvergnerhonealpes-entreprises.fr/perl</a:t>
            </a:r>
            <a:endParaRPr lang="fr-FR" sz="1200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3BD53F5A-5634-F582-A145-BF09CA097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90146"/>
              </p:ext>
            </p:extLst>
          </p:nvPr>
        </p:nvGraphicFramePr>
        <p:xfrm>
          <a:off x="0" y="802296"/>
          <a:ext cx="5234441" cy="353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6" descr="Comment installer et utiliser Facebook sur mon téléphone portable? |  Samsung France">
            <a:extLst>
              <a:ext uri="{FF2B5EF4-FFF2-40B4-BE49-F238E27FC236}">
                <a16:creationId xmlns:a16="http://schemas.microsoft.com/office/drawing/2014/main" id="{467AB306-BE34-0233-1A43-11E4D05B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78" y="3035930"/>
            <a:ext cx="663950" cy="5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 descr="Une image contenant capture d’écran, motif, art, cercle&#10;&#10;Description générée automatiquement">
            <a:extLst>
              <a:ext uri="{FF2B5EF4-FFF2-40B4-BE49-F238E27FC236}">
                <a16:creationId xmlns:a16="http://schemas.microsoft.com/office/drawing/2014/main" id="{2B9368BA-62C8-CD1E-1D67-238F13C063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39" y="2237112"/>
            <a:ext cx="1387237" cy="15976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7B0411E-AB31-4954-CF49-720749159D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0015" y="3741927"/>
            <a:ext cx="1299495" cy="70412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DA5B64B8-AB76-C3B9-EBA3-78A1000BAB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1766" y="3095193"/>
            <a:ext cx="569686" cy="564362"/>
          </a:xfrm>
          <a:prstGeom prst="rect">
            <a:avLst/>
          </a:prstGeom>
        </p:spPr>
      </p:pic>
      <p:pic>
        <p:nvPicPr>
          <p:cNvPr id="18" name="Picture 2" descr="Chiffres Twitter – 2022">
            <a:extLst>
              <a:ext uri="{FF2B5EF4-FFF2-40B4-BE49-F238E27FC236}">
                <a16:creationId xmlns:a16="http://schemas.microsoft.com/office/drawing/2014/main" id="{4FB4C072-F096-E7E8-AFC0-170A5FBC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00" y="3229056"/>
            <a:ext cx="421127" cy="4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73F24758-3076-2CD3-1D09-BDECF2B4F1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2839" y="2760978"/>
            <a:ext cx="531159" cy="531159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7199584-898B-B146-9703-0735CC6250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05" y="148292"/>
            <a:ext cx="2236495" cy="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</a:t>
            </a:r>
            <a:r>
              <a:rPr lang="fr-FR" dirty="0" err="1"/>
              <a:t>reseau</a:t>
            </a:r>
            <a:r>
              <a:rPr lang="fr-FR" dirty="0"/>
              <a:t> PERL sur les RESEAUX SOCIAUX</a:t>
            </a:r>
            <a:endParaRPr lang="fr-FR" sz="2400" cap="all" dirty="0">
              <a:solidFill>
                <a:srgbClr val="009CDD"/>
              </a:solidFill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E90016-2A63-D543-FE21-5F8DF70D8792}"/>
              </a:ext>
            </a:extLst>
          </p:cNvPr>
          <p:cNvSpPr txBox="1">
            <a:spLocks/>
          </p:cNvSpPr>
          <p:nvPr/>
        </p:nvSpPr>
        <p:spPr>
          <a:xfrm>
            <a:off x="245660" y="973085"/>
            <a:ext cx="5875108" cy="35712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1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fr-FR" dirty="0">
                <a:cs typeface="Calibri"/>
              </a:rPr>
              <a:t>Hashtags sur </a:t>
            </a:r>
            <a:r>
              <a:rPr lang="fr-FR" dirty="0" err="1">
                <a:cs typeface="Calibri"/>
              </a:rPr>
              <a:t>Linkedin</a:t>
            </a:r>
            <a:r>
              <a:rPr lang="fr-FR" dirty="0">
                <a:cs typeface="Calibri"/>
              </a:rPr>
              <a:t> et Twitter 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009FE2"/>
                </a:solidFill>
                <a:cs typeface="Calibri"/>
              </a:rPr>
              <a:t>#PERL </a:t>
            </a:r>
            <a:r>
              <a:rPr lang="fr-FR" sz="1400" dirty="0">
                <a:cs typeface="Calibri"/>
              </a:rPr>
              <a:t>+(numéro du département)+</a:t>
            </a:r>
            <a:r>
              <a:rPr lang="fr-FR" sz="1400" b="0" i="0" dirty="0">
                <a:effectLst/>
                <a:latin typeface="-apple-system"/>
              </a:rPr>
              <a:t> 🧿 </a:t>
            </a:r>
          </a:p>
          <a:p>
            <a:pPr marL="457200" lvl="1" indent="0">
              <a:buNone/>
            </a:pPr>
            <a:r>
              <a:rPr lang="fr-FR" sz="1400" b="0" i="0" dirty="0">
                <a:effectLst/>
                <a:latin typeface="-apple-system"/>
              </a:rPr>
              <a:t>-&gt; Exemple PERL du Cantal : </a:t>
            </a:r>
            <a:r>
              <a:rPr lang="fr-FR" sz="1400" i="0" dirty="0">
                <a:effectLst/>
                <a:latin typeface="-apple-system"/>
                <a:hlinkClick r:id="rId5"/>
              </a:rPr>
              <a:t>#PERL15</a:t>
            </a:r>
            <a:r>
              <a:rPr lang="fr-FR" sz="1400" b="0" i="0" dirty="0">
                <a:effectLst/>
                <a:latin typeface="-apple-system"/>
              </a:rPr>
              <a:t>🧿</a:t>
            </a:r>
          </a:p>
          <a:p>
            <a:pPr marL="457200" lvl="1" indent="0">
              <a:buNone/>
            </a:pPr>
            <a:endParaRPr lang="fr-FR" sz="1400" b="0" i="0" dirty="0">
              <a:effectLst/>
              <a:latin typeface="-apple-system"/>
            </a:endParaRPr>
          </a:p>
          <a:p>
            <a:pPr marL="400050" lvl="2" indent="0">
              <a:buNone/>
            </a:pPr>
            <a:r>
              <a:rPr lang="fr-FR" sz="1400" i="0" dirty="0">
                <a:effectLst/>
                <a:latin typeface="-apple-system"/>
                <a:hlinkClick r:id="rId6"/>
              </a:rPr>
              <a:t>#FiersDeNosIndustries</a:t>
            </a:r>
            <a:r>
              <a:rPr lang="fr-FR" sz="1400" b="0" i="0" dirty="0">
                <a:effectLst/>
                <a:latin typeface="-apple-system"/>
              </a:rPr>
              <a:t> </a:t>
            </a:r>
            <a:r>
              <a:rPr lang="fr-FR" sz="1400" i="0" dirty="0">
                <a:effectLst/>
                <a:latin typeface="-apple-system"/>
                <a:hlinkClick r:id="rId7"/>
              </a:rPr>
              <a:t>#AuvergneRhoneAlpesEntreprises</a:t>
            </a:r>
            <a:endParaRPr lang="fr-FR" sz="1400" i="0" dirty="0">
              <a:effectLst/>
              <a:latin typeface="-apple-system"/>
            </a:endParaRPr>
          </a:p>
          <a:p>
            <a:pPr marL="400050" lvl="2" indent="0">
              <a:buNone/>
            </a:pPr>
            <a:endParaRPr lang="fr-FR" sz="1400" dirty="0">
              <a:latin typeface="-apple-system"/>
              <a:cs typeface="Calibri"/>
            </a:endParaRPr>
          </a:p>
          <a:p>
            <a:pPr marL="400050" lvl="2" indent="0">
              <a:buNone/>
            </a:pPr>
            <a:endParaRPr lang="fr-FR" sz="1400" dirty="0">
              <a:latin typeface="-apple-system"/>
              <a:cs typeface="Calibri"/>
            </a:endParaRPr>
          </a:p>
          <a:p>
            <a:pPr marL="342900" lvl="2" indent="-342900">
              <a:buBlip>
                <a:blip r:embed="rId4"/>
              </a:buBlip>
            </a:pPr>
            <a:r>
              <a:rPr lang="fr-FR" b="1" dirty="0">
                <a:solidFill>
                  <a:srgbClr val="353D4D"/>
                </a:solidFill>
                <a:cs typeface="Calibri"/>
              </a:rPr>
              <a:t>Tag de l’agence – au choix</a:t>
            </a:r>
          </a:p>
          <a:p>
            <a:pPr marL="400050" lvl="2" indent="0">
              <a:buNone/>
            </a:pPr>
            <a:r>
              <a:rPr lang="fr-FR" sz="1400" dirty="0" err="1">
                <a:latin typeface="-apple-system"/>
                <a:cs typeface="Calibri"/>
              </a:rPr>
              <a:t>Linkedin</a:t>
            </a:r>
            <a:r>
              <a:rPr lang="fr-FR" sz="1400" dirty="0">
                <a:latin typeface="-apple-system"/>
                <a:cs typeface="Calibri"/>
              </a:rPr>
              <a:t>/Facebook Agence: @auvergne </a:t>
            </a:r>
            <a:r>
              <a:rPr lang="fr-FR" sz="1400" dirty="0" err="1">
                <a:latin typeface="-apple-system"/>
                <a:cs typeface="Calibri"/>
              </a:rPr>
              <a:t>rhone</a:t>
            </a:r>
            <a:r>
              <a:rPr lang="fr-FR" sz="1400" dirty="0">
                <a:latin typeface="-apple-system"/>
                <a:cs typeface="Calibri"/>
              </a:rPr>
              <a:t> alpes entreprises</a:t>
            </a:r>
          </a:p>
          <a:p>
            <a:pPr marL="400050" lvl="2" indent="0">
              <a:buNone/>
            </a:pPr>
            <a:r>
              <a:rPr lang="fr-FR" sz="1400" dirty="0" err="1">
                <a:latin typeface="-apple-system"/>
                <a:cs typeface="Calibri"/>
              </a:rPr>
              <a:t>Linkedin</a:t>
            </a:r>
            <a:r>
              <a:rPr lang="fr-FR" sz="1400" dirty="0">
                <a:latin typeface="-apple-system"/>
                <a:cs typeface="Calibri"/>
              </a:rPr>
              <a:t> Antennes : Auvergne, Ain, Drôme-Ardèche, Isère, Loire, Rhône, Savoie, Haute-Savoie </a:t>
            </a:r>
          </a:p>
          <a:p>
            <a:pPr marL="400050" lvl="2" indent="0">
              <a:buNone/>
            </a:pPr>
            <a:r>
              <a:rPr lang="fr-FR" sz="1400" dirty="0">
                <a:latin typeface="-apple-system"/>
                <a:cs typeface="Calibri"/>
              </a:rPr>
              <a:t>Twitter : @auraentreprises </a:t>
            </a:r>
            <a:endParaRPr lang="fr-FR" sz="2000" dirty="0">
              <a:cs typeface="Calibri"/>
            </a:endParaRPr>
          </a:p>
          <a:p>
            <a:pPr>
              <a:buBlip>
                <a:blip r:embed="rId4"/>
              </a:buBlip>
            </a:pPr>
            <a:endParaRPr lang="fr-FR" sz="1400" dirty="0">
              <a:cs typeface="Calibri"/>
            </a:endParaRPr>
          </a:p>
          <a:p>
            <a:pPr marL="400050" lvl="2" indent="0">
              <a:buNone/>
            </a:pPr>
            <a:endParaRPr lang="fr-FR" sz="1600" dirty="0">
              <a:cs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A0DA03-3AF4-FF49-46F2-07948A9BB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809" y="1183867"/>
            <a:ext cx="2003632" cy="216435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633F312-3EAC-4C7E-867D-AEB0E72D9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021" y="397758"/>
            <a:ext cx="569686" cy="564362"/>
          </a:xfrm>
          <a:prstGeom prst="rect">
            <a:avLst/>
          </a:prstGeom>
        </p:spPr>
      </p:pic>
      <p:pic>
        <p:nvPicPr>
          <p:cNvPr id="8" name="Picture 6" descr="Comment installer et utiliser Facebook sur mon téléphone portable? |  Samsung France">
            <a:extLst>
              <a:ext uri="{FF2B5EF4-FFF2-40B4-BE49-F238E27FC236}">
                <a16:creationId xmlns:a16="http://schemas.microsoft.com/office/drawing/2014/main" id="{C2F41838-244F-7E8D-1ACB-2A3527E2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33" y="338495"/>
            <a:ext cx="663950" cy="5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iffres Twitter – 2022">
            <a:extLst>
              <a:ext uri="{FF2B5EF4-FFF2-40B4-BE49-F238E27FC236}">
                <a16:creationId xmlns:a16="http://schemas.microsoft.com/office/drawing/2014/main" id="{BD89F230-2594-5844-7365-53D0A349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55" y="531621"/>
            <a:ext cx="421127" cy="4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9DBF986-D63F-1EC8-818D-90BEC96432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094" y="63543"/>
            <a:ext cx="531159" cy="5311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BABD65-26F0-D8BE-6B92-57ADA00025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6048" y="2765134"/>
            <a:ext cx="2003631" cy="81420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12500E77-D181-27C3-399B-4DFA46B828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680" y="3448303"/>
            <a:ext cx="358669" cy="358669"/>
          </a:xfrm>
          <a:prstGeom prst="rect">
            <a:avLst/>
          </a:prstGeom>
        </p:spPr>
      </p:pic>
      <p:pic>
        <p:nvPicPr>
          <p:cNvPr id="12" name="Picture 2" descr="Chiffres Twitter – 2022">
            <a:extLst>
              <a:ext uri="{FF2B5EF4-FFF2-40B4-BE49-F238E27FC236}">
                <a16:creationId xmlns:a16="http://schemas.microsoft.com/office/drawing/2014/main" id="{E97FC63B-2323-AF6E-806B-313FDAB7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0" y="3971667"/>
            <a:ext cx="358669" cy="3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3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A559B2-6613-4543-9434-408E659A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GOODIES</a:t>
            </a:r>
            <a:endParaRPr lang="fr-FR" sz="2400" cap="all" dirty="0">
              <a:solidFill>
                <a:srgbClr val="009CDD"/>
              </a:solidFill>
            </a:endParaRPr>
          </a:p>
        </p:txBody>
      </p:sp>
      <p:pic>
        <p:nvPicPr>
          <p:cNvPr id="5" name="Image 4" descr="Une image contenant texte, cercle, étiquette&#10;&#10;Description générée automatiquement">
            <a:extLst>
              <a:ext uri="{FF2B5EF4-FFF2-40B4-BE49-F238E27FC236}">
                <a16:creationId xmlns:a16="http://schemas.microsoft.com/office/drawing/2014/main" id="{89CEF634-5545-FFF7-10DF-150ECF7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6528"/>
          <a:stretch/>
        </p:blipFill>
        <p:spPr>
          <a:xfrm>
            <a:off x="3125390" y="914400"/>
            <a:ext cx="2893219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61212"/>
      </p:ext>
    </p:extLst>
  </p:cSld>
  <p:clrMapOvr>
    <a:masterClrMapping/>
  </p:clrMapOvr>
</p:sld>
</file>

<file path=ppt/theme/theme1.xml><?xml version="1.0" encoding="utf-8"?>
<a:theme xmlns:a="http://schemas.openxmlformats.org/drawingml/2006/main" name="1_ARAE-Titres-pré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projet DIGITAL V1" id="{32483EA5-C3C7-443A-BCF2-AD4D390D61B1}" vid="{895352ED-896D-4FFC-B3EA-A3F080673C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AE-Présentation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projet DIGITAL V1" id="{32483EA5-C3C7-443A-BCF2-AD4D390D61B1}" vid="{14B46377-B61D-4B8A-986D-6BD45485DF19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F12E40ECF3E4DB507F38CFC0350F9" ma:contentTypeVersion="19" ma:contentTypeDescription="Crée un document." ma:contentTypeScope="" ma:versionID="d86636ef709521540d4fc7b01cd68f1e">
  <xsd:schema xmlns:xsd="http://www.w3.org/2001/XMLSchema" xmlns:xs="http://www.w3.org/2001/XMLSchema" xmlns:p="http://schemas.microsoft.com/office/2006/metadata/properties" xmlns:ns2="82dbe553-92a2-4687-9adb-3a4a5f9a4f9c" xmlns:ns3="cbaaafa0-aa3d-4bff-8d79-ad3bfeea4869" targetNamespace="http://schemas.microsoft.com/office/2006/metadata/properties" ma:root="true" ma:fieldsID="e4a3b1374d28fceb2da8e6b00c5da715" ns2:_="" ns3:_="">
    <xsd:import namespace="82dbe553-92a2-4687-9adb-3a4a5f9a4f9c"/>
    <xsd:import namespace="cbaaafa0-aa3d-4bff-8d79-ad3bfeea4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Commentaires" minOccurs="0"/>
                <xsd:element ref="ns2:D_x00e9_j_x00e0__x0020_ouver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ersonn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be553-92a2-4687-9adb-3a4a5f9a4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Commentaires" ma:index="18" nillable="true" ma:displayName="Commentaires" ma:format="Dropdown" ma:internalName="Commentaires">
      <xsd:simpleType>
        <xsd:restriction base="dms:Text">
          <xsd:maxLength value="255"/>
        </xsd:restriction>
      </xsd:simpleType>
    </xsd:element>
    <xsd:element name="D_x00e9_j_x00e0__x0020_ouvert" ma:index="19" nillable="true" ma:displayName="Déjà ouvert" ma:default="1" ma:internalName="D_x00e9_j_x00e0__x0020_ouvert">
      <xsd:simpleType>
        <xsd:restriction base="dms:Boolea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Personne" ma:index="23" nillable="true" ma:displayName="Personne" ma:format="Dropdown" ma:list="UserInfo" ma:SharePointGroup="0" ma:internalName="Personn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96d76bc7-96c1-49e6-a493-454db68636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aafa0-aa3d-4bff-8d79-ad3bfeea4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91f1a12-c861-4cfe-9b9c-51d15c33cea2}" ma:internalName="TaxCatchAll" ma:showField="CatchAllData" ma:web="cbaaafa0-aa3d-4bff-8d79-ad3bfeea4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_x00e9_j_x00e0__x0020_ouvert xmlns="82dbe553-92a2-4687-9adb-3a4a5f9a4f9c">true</D_x00e9_j_x00e0__x0020_ouvert>
    <Commentaires xmlns="82dbe553-92a2-4687-9adb-3a4a5f9a4f9c" xsi:nil="true"/>
    <Personne xmlns="82dbe553-92a2-4687-9adb-3a4a5f9a4f9c">
      <UserInfo>
        <DisplayName/>
        <AccountId xsi:nil="true"/>
        <AccountType/>
      </UserInfo>
    </Personne>
    <SharedWithUsers xmlns="cbaaafa0-aa3d-4bff-8d79-ad3bfeea4869">
      <UserInfo>
        <DisplayName>Cecile JUILLARD-JEANDEAU</DisplayName>
        <AccountId>122</AccountId>
        <AccountType/>
      </UserInfo>
    </SharedWithUsers>
    <TaxCatchAll xmlns="cbaaafa0-aa3d-4bff-8d79-ad3bfeea4869" xsi:nil="true"/>
    <lcf76f155ced4ddcb4097134ff3c332f xmlns="82dbe553-92a2-4687-9adb-3a4a5f9a4f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F37BDE-CB84-4900-BB44-EECEE0AC45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40BCF-749F-427B-BA65-AE67D07EB33A}">
  <ds:schemaRefs>
    <ds:schemaRef ds:uri="82dbe553-92a2-4687-9adb-3a4a5f9a4f9c"/>
    <ds:schemaRef ds:uri="cbaaafa0-aa3d-4bff-8d79-ad3bfeea48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05A5D4-CFE5-4840-A07C-176A5BC3A8D3}">
  <ds:schemaRefs>
    <ds:schemaRef ds:uri="82dbe553-92a2-4687-9adb-3a4a5f9a4f9c"/>
    <ds:schemaRef ds:uri="cbaaafa0-aa3d-4bff-8d79-ad3bfeea48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projet DIGITAL V1</Template>
  <TotalTime>201</TotalTime>
  <Words>469</Words>
  <Application>Microsoft Office PowerPoint</Application>
  <PresentationFormat>Affichage à l'écran (16:9)</PresentationFormat>
  <Paragraphs>64</Paragraphs>
  <Slides>11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  <vt:variant>
        <vt:lpstr>Diaporamas personnalisés</vt:lpstr>
      </vt:variant>
      <vt:variant>
        <vt:i4>1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1_ARAE-Titres-présentation</vt:lpstr>
      <vt:lpstr>Thème Office</vt:lpstr>
      <vt:lpstr>ARAE-Présentation2020</vt:lpstr>
      <vt:lpstr>Kit com PERL Mise à jour Juin 2023</vt:lpstr>
      <vt:lpstr>CONTEXTE</vt:lpstr>
      <vt:lpstr>Le logotype</vt:lpstr>
      <vt:lpstr>DéclinaisonS</vt:lpstr>
      <vt:lpstr>AUTRE FORMA</vt:lpstr>
      <vt:lpstr>TEXTES</vt:lpstr>
      <vt:lpstr>FAIRE CONNAITRE Le RESEAU PERL</vt:lpstr>
      <vt:lpstr>LE reseau PERL sur les RESEAUX SOCIAUX</vt:lpstr>
      <vt:lpstr>GOODIES</vt:lpstr>
      <vt:lpstr>PLAN DE COMMUNICATION</vt:lpstr>
      <vt:lpstr>Présentation PowerPoint</vt:lpstr>
      <vt:lpstr>L'agence en 2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Auvergne-Rhône-Alpes Entreprises Evènement DIGITAL</dc:title>
  <dc:creator>Alexandra FELLI</dc:creator>
  <cp:lastModifiedBy>Vinciane BOURDEL</cp:lastModifiedBy>
  <cp:revision>36</cp:revision>
  <cp:lastPrinted>1601-01-01T00:00:00Z</cp:lastPrinted>
  <dcterms:created xsi:type="dcterms:W3CDTF">2020-05-28T06:29:56Z</dcterms:created>
  <dcterms:modified xsi:type="dcterms:W3CDTF">2023-06-09T13:55:52Z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0x01010053FF12E40ECF3E4DB507F38CFC0350F9</vt:lpwstr>
  </property>
  <property fmtid="{D5CDD505-2E9C-101B-9397-08002B2CF9AE}" pid="3" name="MediaServiceImageTags">
    <vt:lpwstr/>
  </property>
  <property fmtid="{D5CDD505-2E9C-101B-9397-08002B2CF9AE}" pid="4" name="MSIP_Label_dc90c23e-388c-4bde-ac09-5798b07c0e6b_Enabled">
    <vt:lpwstr>true</vt:lpwstr>
  </property>
  <property fmtid="{D5CDD505-2E9C-101B-9397-08002B2CF9AE}" pid="5" name="MSIP_Label_dc90c23e-388c-4bde-ac09-5798b07c0e6b_SetDate">
    <vt:lpwstr>2022-10-20T09:41:37Z</vt:lpwstr>
  </property>
  <property fmtid="{D5CDD505-2E9C-101B-9397-08002B2CF9AE}" pid="6" name="MSIP_Label_dc90c23e-388c-4bde-ac09-5798b07c0e6b_Method">
    <vt:lpwstr>Standard</vt:lpwstr>
  </property>
  <property fmtid="{D5CDD505-2E9C-101B-9397-08002B2CF9AE}" pid="7" name="MSIP_Label_dc90c23e-388c-4bde-ac09-5798b07c0e6b_Name">
    <vt:lpwstr>defa4170-0d19-0005-0004-bc88714345d2</vt:lpwstr>
  </property>
  <property fmtid="{D5CDD505-2E9C-101B-9397-08002B2CF9AE}" pid="8" name="MSIP_Label_dc90c23e-388c-4bde-ac09-5798b07c0e6b_SiteId">
    <vt:lpwstr>963098c8-9f4a-46c0-a0b8-04d8af0c44f7</vt:lpwstr>
  </property>
  <property fmtid="{D5CDD505-2E9C-101B-9397-08002B2CF9AE}" pid="9" name="MSIP_Label_dc90c23e-388c-4bde-ac09-5798b07c0e6b_ActionId">
    <vt:lpwstr>d873491a-1586-40b5-85f3-d205200c5d62</vt:lpwstr>
  </property>
  <property fmtid="{D5CDD505-2E9C-101B-9397-08002B2CF9AE}" pid="10" name="MSIP_Label_dc90c23e-388c-4bde-ac09-5798b07c0e6b_ContentBits">
    <vt:lpwstr>0</vt:lpwstr>
  </property>
</Properties>
</file>